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310" r:id="rId2"/>
    <p:sldId id="1136" r:id="rId3"/>
    <p:sldId id="1311" r:id="rId4"/>
    <p:sldId id="1294" r:id="rId5"/>
    <p:sldId id="1295" r:id="rId6"/>
    <p:sldId id="1296" r:id="rId7"/>
    <p:sldId id="1297" r:id="rId8"/>
    <p:sldId id="1298" r:id="rId9"/>
    <p:sldId id="1313" r:id="rId10"/>
    <p:sldId id="1312" r:id="rId11"/>
    <p:sldId id="322" r:id="rId12"/>
    <p:sldId id="11090267" r:id="rId13"/>
    <p:sldId id="11090271" r:id="rId14"/>
    <p:sldId id="11090273" r:id="rId15"/>
    <p:sldId id="11090266" r:id="rId16"/>
    <p:sldId id="11090343" r:id="rId17"/>
    <p:sldId id="317" r:id="rId18"/>
    <p:sldId id="11090344" r:id="rId19"/>
    <p:sldId id="1299" r:id="rId20"/>
    <p:sldId id="1300" r:id="rId21"/>
    <p:sldId id="1301" r:id="rId22"/>
    <p:sldId id="1303" r:id="rId23"/>
    <p:sldId id="11090345" r:id="rId24"/>
    <p:sldId id="11090346" r:id="rId25"/>
    <p:sldId id="1302" r:id="rId26"/>
    <p:sldId id="11090347" r:id="rId27"/>
    <p:sldId id="11090348" r:id="rId28"/>
    <p:sldId id="11090349" r:id="rId29"/>
    <p:sldId id="11090350" r:id="rId30"/>
    <p:sldId id="11090351" r:id="rId31"/>
    <p:sldId id="1147" r:id="rId32"/>
    <p:sldId id="26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D4E99"/>
    <a:srgbClr val="0A88D3"/>
    <a:srgbClr val="FFFFFF"/>
    <a:srgbClr val="5574AB"/>
    <a:srgbClr val="EDF3F6"/>
    <a:srgbClr val="2F5597"/>
    <a:srgbClr val="244FA0"/>
    <a:srgbClr val="019DE6"/>
    <a:srgbClr val="AC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2"/>
    <p:restoredTop sz="78817"/>
  </p:normalViewPr>
  <p:slideViewPr>
    <p:cSldViewPr snapToGrid="0" showGuides="1">
      <p:cViewPr varScale="1">
        <p:scale>
          <a:sx n="111" d="100"/>
          <a:sy n="111" d="100"/>
        </p:scale>
        <p:origin x="1448" y="200"/>
      </p:cViewPr>
      <p:guideLst>
        <p:guide orient="horz" pos="482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xiang Che" userId="5ba228f777e593e4" providerId="LiveId" clId="{4ED724B9-2EDB-914B-84FE-D3C8E43ACF8A}"/>
    <pc:docChg chg="undo custSel addSld delSld modSld sldOrd">
      <pc:chgData name="Wanxiang Che" userId="5ba228f777e593e4" providerId="LiveId" clId="{4ED724B9-2EDB-914B-84FE-D3C8E43ACF8A}" dt="2025-04-13T13:58:07.934" v="230" actId="1076"/>
      <pc:docMkLst>
        <pc:docMk/>
      </pc:docMkLst>
      <pc:sldChg chg="del">
        <pc:chgData name="Wanxiang Che" userId="5ba228f777e593e4" providerId="LiveId" clId="{4ED724B9-2EDB-914B-84FE-D3C8E43ACF8A}" dt="2025-04-13T13:26:53.522" v="1" actId="2696"/>
        <pc:sldMkLst>
          <pc:docMk/>
          <pc:sldMk cId="3928043096" sldId="293"/>
        </pc:sldMkLst>
      </pc:sldChg>
      <pc:sldChg chg="add">
        <pc:chgData name="Wanxiang Che" userId="5ba228f777e593e4" providerId="LiveId" clId="{4ED724B9-2EDB-914B-84FE-D3C8E43ACF8A}" dt="2025-04-13T13:40:47.188" v="69"/>
        <pc:sldMkLst>
          <pc:docMk/>
          <pc:sldMk cId="1913536216" sldId="317"/>
        </pc:sldMkLst>
      </pc:sldChg>
      <pc:sldChg chg="modSp add del">
        <pc:chgData name="Wanxiang Che" userId="5ba228f777e593e4" providerId="LiveId" clId="{4ED724B9-2EDB-914B-84FE-D3C8E43ACF8A}" dt="2025-04-13T13:36:09.388" v="67" actId="2710"/>
        <pc:sldMkLst>
          <pc:docMk/>
          <pc:sldMk cId="3380792205" sldId="322"/>
        </pc:sldMkLst>
        <pc:spChg chg="mod">
          <ac:chgData name="Wanxiang Che" userId="5ba228f777e593e4" providerId="LiveId" clId="{4ED724B9-2EDB-914B-84FE-D3C8E43ACF8A}" dt="2025-04-13T13:36:09.388" v="67" actId="2710"/>
          <ac:spMkLst>
            <pc:docMk/>
            <pc:sldMk cId="3380792205" sldId="322"/>
            <ac:spMk id="5" creationId="{FBB3E58D-3012-B249-84FD-B558EE27CAD8}"/>
          </ac:spMkLst>
        </pc:spChg>
      </pc:sldChg>
      <pc:sldChg chg="addSp modSp mod">
        <pc:chgData name="Wanxiang Che" userId="5ba228f777e593e4" providerId="LiveId" clId="{4ED724B9-2EDB-914B-84FE-D3C8E43ACF8A}" dt="2025-04-13T13:28:48.965" v="11"/>
        <pc:sldMkLst>
          <pc:docMk/>
          <pc:sldMk cId="2649129558" sldId="1136"/>
        </pc:sldMkLst>
        <pc:spChg chg="add mod">
          <ac:chgData name="Wanxiang Che" userId="5ba228f777e593e4" providerId="LiveId" clId="{4ED724B9-2EDB-914B-84FE-D3C8E43ACF8A}" dt="2025-04-13T13:28:48.965" v="11"/>
          <ac:spMkLst>
            <pc:docMk/>
            <pc:sldMk cId="2649129558" sldId="1136"/>
            <ac:spMk id="2" creationId="{898122FC-FAC7-25D6-AC5F-071BE57B4F68}"/>
          </ac:spMkLst>
        </pc:spChg>
        <pc:spChg chg="mod">
          <ac:chgData name="Wanxiang Che" userId="5ba228f777e593e4" providerId="LiveId" clId="{4ED724B9-2EDB-914B-84FE-D3C8E43ACF8A}" dt="2025-04-13T13:28:31.201" v="7" actId="1076"/>
          <ac:spMkLst>
            <pc:docMk/>
            <pc:sldMk cId="2649129558" sldId="1136"/>
            <ac:spMk id="3" creationId="{13CF3785-8FA4-1B46-83A8-BCE0BAA921EC}"/>
          </ac:spMkLst>
        </pc:spChg>
        <pc:spChg chg="mod">
          <ac:chgData name="Wanxiang Che" userId="5ba228f777e593e4" providerId="LiveId" clId="{4ED724B9-2EDB-914B-84FE-D3C8E43ACF8A}" dt="2025-04-13T13:28:31.201" v="7" actId="1076"/>
          <ac:spMkLst>
            <pc:docMk/>
            <pc:sldMk cId="2649129558" sldId="1136"/>
            <ac:spMk id="4" creationId="{BE3CC85B-BA81-6742-B016-A3106C6FE58F}"/>
          </ac:spMkLst>
        </pc:spChg>
        <pc:spChg chg="mod">
          <ac:chgData name="Wanxiang Che" userId="5ba228f777e593e4" providerId="LiveId" clId="{4ED724B9-2EDB-914B-84FE-D3C8E43ACF8A}" dt="2025-04-13T13:28:31.201" v="7" actId="1076"/>
          <ac:spMkLst>
            <pc:docMk/>
            <pc:sldMk cId="2649129558" sldId="1136"/>
            <ac:spMk id="5" creationId="{F401C2F4-5A5E-9346-9152-B7C42CA5F27D}"/>
          </ac:spMkLst>
        </pc:spChg>
        <pc:spChg chg="mod">
          <ac:chgData name="Wanxiang Che" userId="5ba228f777e593e4" providerId="LiveId" clId="{4ED724B9-2EDB-914B-84FE-D3C8E43ACF8A}" dt="2025-04-13T13:28:31.201" v="7" actId="1076"/>
          <ac:spMkLst>
            <pc:docMk/>
            <pc:sldMk cId="2649129558" sldId="1136"/>
            <ac:spMk id="6" creationId="{7E8ECB88-36AC-8343-B105-0620CC8DB0C8}"/>
          </ac:spMkLst>
        </pc:spChg>
        <pc:spChg chg="mod">
          <ac:chgData name="Wanxiang Che" userId="5ba228f777e593e4" providerId="LiveId" clId="{4ED724B9-2EDB-914B-84FE-D3C8E43ACF8A}" dt="2025-04-13T13:28:31.201" v="7" actId="1076"/>
          <ac:spMkLst>
            <pc:docMk/>
            <pc:sldMk cId="2649129558" sldId="1136"/>
            <ac:spMk id="7" creationId="{5EEFB11B-F11D-114D-8C41-AF8278569F78}"/>
          </ac:spMkLst>
        </pc:spChg>
        <pc:spChg chg="mod">
          <ac:chgData name="Wanxiang Che" userId="5ba228f777e593e4" providerId="LiveId" clId="{4ED724B9-2EDB-914B-84FE-D3C8E43ACF8A}" dt="2025-04-13T13:28:31.201" v="7" actId="1076"/>
          <ac:spMkLst>
            <pc:docMk/>
            <pc:sldMk cId="2649129558" sldId="1136"/>
            <ac:spMk id="8" creationId="{74C1BD14-A647-E84F-B2FF-8160F69AAD43}"/>
          </ac:spMkLst>
        </pc:spChg>
        <pc:spChg chg="add mod">
          <ac:chgData name="Wanxiang Che" userId="5ba228f777e593e4" providerId="LiveId" clId="{4ED724B9-2EDB-914B-84FE-D3C8E43ACF8A}" dt="2025-04-13T13:28:41.788" v="10" actId="20577"/>
          <ac:spMkLst>
            <pc:docMk/>
            <pc:sldMk cId="2649129558" sldId="1136"/>
            <ac:spMk id="9" creationId="{70E4ECF4-2CC3-507C-3891-6AB1B87B7F03}"/>
          </ac:spMkLst>
        </pc:spChg>
      </pc:sldChg>
      <pc:sldChg chg="add">
        <pc:chgData name="Wanxiang Che" userId="5ba228f777e593e4" providerId="LiveId" clId="{4ED724B9-2EDB-914B-84FE-D3C8E43ACF8A}" dt="2025-04-13T13:27:11.835" v="3"/>
        <pc:sldMkLst>
          <pc:docMk/>
          <pc:sldMk cId="2297503754" sldId="1147"/>
        </pc:sldMkLst>
      </pc:sldChg>
      <pc:sldChg chg="del">
        <pc:chgData name="Wanxiang Che" userId="5ba228f777e593e4" providerId="LiveId" clId="{4ED724B9-2EDB-914B-84FE-D3C8E43ACF8A}" dt="2025-04-13T13:28:53.366" v="12" actId="2696"/>
        <pc:sldMkLst>
          <pc:docMk/>
          <pc:sldMk cId="1089561779" sldId="1291"/>
        </pc:sldMkLst>
      </pc:sldChg>
      <pc:sldChg chg="del">
        <pc:chgData name="Wanxiang Che" userId="5ba228f777e593e4" providerId="LiveId" clId="{4ED724B9-2EDB-914B-84FE-D3C8E43ACF8A}" dt="2025-04-13T13:34:28.625" v="63" actId="2696"/>
        <pc:sldMkLst>
          <pc:docMk/>
          <pc:sldMk cId="3932185212" sldId="1292"/>
        </pc:sldMkLst>
      </pc:sldChg>
      <pc:sldChg chg="del">
        <pc:chgData name="Wanxiang Che" userId="5ba228f777e593e4" providerId="LiveId" clId="{4ED724B9-2EDB-914B-84FE-D3C8E43ACF8A}" dt="2025-04-13T13:34:23.184" v="56" actId="2696"/>
        <pc:sldMkLst>
          <pc:docMk/>
          <pc:sldMk cId="3120339077" sldId="1293"/>
        </pc:sldMkLst>
      </pc:sldChg>
      <pc:sldChg chg="addSp delSp modSp mod">
        <pc:chgData name="Wanxiang Che" userId="5ba228f777e593e4" providerId="LiveId" clId="{4ED724B9-2EDB-914B-84FE-D3C8E43ACF8A}" dt="2025-04-13T13:31:35.715" v="25" actId="1076"/>
        <pc:sldMkLst>
          <pc:docMk/>
          <pc:sldMk cId="3142347682" sldId="1294"/>
        </pc:sldMkLst>
        <pc:spChg chg="mod">
          <ac:chgData name="Wanxiang Che" userId="5ba228f777e593e4" providerId="LiveId" clId="{4ED724B9-2EDB-914B-84FE-D3C8E43ACF8A}" dt="2025-04-13T13:30:44.039" v="16" actId="207"/>
          <ac:spMkLst>
            <pc:docMk/>
            <pc:sldMk cId="3142347682" sldId="1294"/>
            <ac:spMk id="5" creationId="{5FF1A1A1-35BA-0645-8E91-507F7DFFDA9E}"/>
          </ac:spMkLst>
        </pc:spChg>
        <pc:spChg chg="add mod">
          <ac:chgData name="Wanxiang Che" userId="5ba228f777e593e4" providerId="LiveId" clId="{4ED724B9-2EDB-914B-84FE-D3C8E43ACF8A}" dt="2025-04-13T13:31:35.715" v="25" actId="1076"/>
          <ac:spMkLst>
            <pc:docMk/>
            <pc:sldMk cId="3142347682" sldId="1294"/>
            <ac:spMk id="9" creationId="{99B9FB31-D134-A1E3-0D34-6AF7AC0C1034}"/>
          </ac:spMkLst>
        </pc:spChg>
        <pc:spChg chg="add mod">
          <ac:chgData name="Wanxiang Che" userId="5ba228f777e593e4" providerId="LiveId" clId="{4ED724B9-2EDB-914B-84FE-D3C8E43ACF8A}" dt="2025-04-13T13:31:35.715" v="25" actId="1076"/>
          <ac:spMkLst>
            <pc:docMk/>
            <pc:sldMk cId="3142347682" sldId="1294"/>
            <ac:spMk id="10" creationId="{9C8AD967-73A7-26F5-B2F4-2BE20261BB78}"/>
          </ac:spMkLst>
        </pc:spChg>
        <pc:picChg chg="add mod">
          <ac:chgData name="Wanxiang Che" userId="5ba228f777e593e4" providerId="LiveId" clId="{4ED724B9-2EDB-914B-84FE-D3C8E43ACF8A}" dt="2025-04-13T13:31:24.569" v="23" actId="14100"/>
          <ac:picMkLst>
            <pc:docMk/>
            <pc:sldMk cId="3142347682" sldId="1294"/>
            <ac:picMk id="6" creationId="{C2EF54C1-E92A-4A84-7A1D-816943E93853}"/>
          </ac:picMkLst>
        </pc:picChg>
        <pc:picChg chg="del">
          <ac:chgData name="Wanxiang Che" userId="5ba228f777e593e4" providerId="LiveId" clId="{4ED724B9-2EDB-914B-84FE-D3C8E43ACF8A}" dt="2025-04-13T13:30:45.292" v="17" actId="478"/>
          <ac:picMkLst>
            <pc:docMk/>
            <pc:sldMk cId="3142347682" sldId="1294"/>
            <ac:picMk id="7" creationId="{4B30FC0F-7976-BB47-B7EB-9166A17723B8}"/>
          </ac:picMkLst>
        </pc:picChg>
        <pc:picChg chg="add mod">
          <ac:chgData name="Wanxiang Che" userId="5ba228f777e593e4" providerId="LiveId" clId="{4ED724B9-2EDB-914B-84FE-D3C8E43ACF8A}" dt="2025-04-13T13:31:26.748" v="24" actId="14100"/>
          <ac:picMkLst>
            <pc:docMk/>
            <pc:sldMk cId="3142347682" sldId="1294"/>
            <ac:picMk id="8" creationId="{9BCEC228-0044-0B26-55AF-EB4B7319406A}"/>
          </ac:picMkLst>
        </pc:picChg>
      </pc:sldChg>
      <pc:sldChg chg="modSp mod">
        <pc:chgData name="Wanxiang Che" userId="5ba228f777e593e4" providerId="LiveId" clId="{4ED724B9-2EDB-914B-84FE-D3C8E43ACF8A}" dt="2025-04-13T13:42:35.002" v="90" actId="20577"/>
        <pc:sldMkLst>
          <pc:docMk/>
          <pc:sldMk cId="1311157490" sldId="1299"/>
        </pc:sldMkLst>
        <pc:spChg chg="mod">
          <ac:chgData name="Wanxiang Che" userId="5ba228f777e593e4" providerId="LiveId" clId="{4ED724B9-2EDB-914B-84FE-D3C8E43ACF8A}" dt="2025-04-13T13:42:35.002" v="90" actId="20577"/>
          <ac:spMkLst>
            <pc:docMk/>
            <pc:sldMk cId="1311157490" sldId="1299"/>
            <ac:spMk id="5" creationId="{80591E9D-1ACD-1447-84A9-3F39CAA3CFDE}"/>
          </ac:spMkLst>
        </pc:spChg>
      </pc:sldChg>
      <pc:sldChg chg="modSp mod">
        <pc:chgData name="Wanxiang Che" userId="5ba228f777e593e4" providerId="LiveId" clId="{4ED724B9-2EDB-914B-84FE-D3C8E43ACF8A}" dt="2025-04-13T13:43:28.339" v="99" actId="14100"/>
        <pc:sldMkLst>
          <pc:docMk/>
          <pc:sldMk cId="2505145769" sldId="1300"/>
        </pc:sldMkLst>
        <pc:spChg chg="mod">
          <ac:chgData name="Wanxiang Che" userId="5ba228f777e593e4" providerId="LiveId" clId="{4ED724B9-2EDB-914B-84FE-D3C8E43ACF8A}" dt="2025-04-13T13:43:28.339" v="99" actId="14100"/>
          <ac:spMkLst>
            <pc:docMk/>
            <pc:sldMk cId="2505145769" sldId="1300"/>
            <ac:spMk id="4" creationId="{840C20DA-B364-5D4D-92E1-A628FB656417}"/>
          </ac:spMkLst>
        </pc:spChg>
      </pc:sldChg>
      <pc:sldChg chg="modSp mod">
        <pc:chgData name="Wanxiang Che" userId="5ba228f777e593e4" providerId="LiveId" clId="{4ED724B9-2EDB-914B-84FE-D3C8E43ACF8A}" dt="2025-04-13T13:43:42.305" v="100"/>
        <pc:sldMkLst>
          <pc:docMk/>
          <pc:sldMk cId="1477621498" sldId="1301"/>
        </pc:sldMkLst>
        <pc:spChg chg="mod">
          <ac:chgData name="Wanxiang Che" userId="5ba228f777e593e4" providerId="LiveId" clId="{4ED724B9-2EDB-914B-84FE-D3C8E43ACF8A}" dt="2025-04-13T13:43:42.305" v="100"/>
          <ac:spMkLst>
            <pc:docMk/>
            <pc:sldMk cId="1477621498" sldId="1301"/>
            <ac:spMk id="4" creationId="{0888EA2A-970C-404A-8B06-E3A0044D5F5D}"/>
          </ac:spMkLst>
        </pc:spChg>
      </pc:sldChg>
      <pc:sldChg chg="addSp modSp mod ord">
        <pc:chgData name="Wanxiang Che" userId="5ba228f777e593e4" providerId="LiveId" clId="{4ED724B9-2EDB-914B-84FE-D3C8E43ACF8A}" dt="2025-04-13T13:51:30.362" v="159" actId="1076"/>
        <pc:sldMkLst>
          <pc:docMk/>
          <pc:sldMk cId="116155345" sldId="1302"/>
        </pc:sldMkLst>
        <pc:spChg chg="mod">
          <ac:chgData name="Wanxiang Che" userId="5ba228f777e593e4" providerId="LiveId" clId="{4ED724B9-2EDB-914B-84FE-D3C8E43ACF8A}" dt="2025-04-13T13:50:06.270" v="143" actId="20577"/>
          <ac:spMkLst>
            <pc:docMk/>
            <pc:sldMk cId="116155345" sldId="1302"/>
            <ac:spMk id="4" creationId="{C874F924-312D-194A-8B03-9505B8846390}"/>
          </ac:spMkLst>
        </pc:spChg>
        <pc:spChg chg="mod">
          <ac:chgData name="Wanxiang Che" userId="5ba228f777e593e4" providerId="LiveId" clId="{4ED724B9-2EDB-914B-84FE-D3C8E43ACF8A}" dt="2025-04-13T13:51:15.447" v="154" actId="1076"/>
          <ac:spMkLst>
            <pc:docMk/>
            <pc:sldMk cId="116155345" sldId="1302"/>
            <ac:spMk id="6" creationId="{20E7B5F4-A415-AE4C-96DA-125F57F6C881}"/>
          </ac:spMkLst>
        </pc:spChg>
        <pc:spChg chg="mod">
          <ac:chgData name="Wanxiang Che" userId="5ba228f777e593e4" providerId="LiveId" clId="{4ED724B9-2EDB-914B-84FE-D3C8E43ACF8A}" dt="2025-04-13T13:51:15.447" v="154" actId="1076"/>
          <ac:spMkLst>
            <pc:docMk/>
            <pc:sldMk cId="116155345" sldId="1302"/>
            <ac:spMk id="8" creationId="{7A8850B8-8F49-FE49-B5F9-83861F86E3DB}"/>
          </ac:spMkLst>
        </pc:spChg>
        <pc:spChg chg="mod">
          <ac:chgData name="Wanxiang Che" userId="5ba228f777e593e4" providerId="LiveId" clId="{4ED724B9-2EDB-914B-84FE-D3C8E43ACF8A}" dt="2025-04-13T13:51:22.714" v="156" actId="1076"/>
          <ac:spMkLst>
            <pc:docMk/>
            <pc:sldMk cId="116155345" sldId="1302"/>
            <ac:spMk id="9" creationId="{5EA9C384-47E1-3F48-801A-1B7D972DA9E7}"/>
          </ac:spMkLst>
        </pc:spChg>
        <pc:picChg chg="mod">
          <ac:chgData name="Wanxiang Che" userId="5ba228f777e593e4" providerId="LiveId" clId="{4ED724B9-2EDB-914B-84FE-D3C8E43ACF8A}" dt="2025-04-13T13:51:24.263" v="157" actId="1076"/>
          <ac:picMkLst>
            <pc:docMk/>
            <pc:sldMk cId="116155345" sldId="1302"/>
            <ac:picMk id="7" creationId="{6272DEDD-57CA-744D-9739-1E7D2099EF98}"/>
          </ac:picMkLst>
        </pc:picChg>
        <pc:picChg chg="add mod">
          <ac:chgData name="Wanxiang Che" userId="5ba228f777e593e4" providerId="LiveId" clId="{4ED724B9-2EDB-914B-84FE-D3C8E43ACF8A}" dt="2025-04-13T13:51:30.362" v="159" actId="1076"/>
          <ac:picMkLst>
            <pc:docMk/>
            <pc:sldMk cId="116155345" sldId="1302"/>
            <ac:picMk id="11" creationId="{5141BD0A-5158-EEAA-41D2-FD9280A0557A}"/>
          </ac:picMkLst>
        </pc:picChg>
      </pc:sldChg>
      <pc:sldChg chg="modSp mod ord">
        <pc:chgData name="Wanxiang Che" userId="5ba228f777e593e4" providerId="LiveId" clId="{4ED724B9-2EDB-914B-84FE-D3C8E43ACF8A}" dt="2025-04-13T13:44:04.647" v="104" actId="14100"/>
        <pc:sldMkLst>
          <pc:docMk/>
          <pc:sldMk cId="2449636142" sldId="1303"/>
        </pc:sldMkLst>
        <pc:spChg chg="mod">
          <ac:chgData name="Wanxiang Che" userId="5ba228f777e593e4" providerId="LiveId" clId="{4ED724B9-2EDB-914B-84FE-D3C8E43ACF8A}" dt="2025-04-13T13:44:04.647" v="104" actId="14100"/>
          <ac:spMkLst>
            <pc:docMk/>
            <pc:sldMk cId="2449636142" sldId="1303"/>
            <ac:spMk id="4" creationId="{6B751714-778C-FD47-92E9-8D86A4CED43F}"/>
          </ac:spMkLst>
        </pc:spChg>
      </pc:sldChg>
      <pc:sldChg chg="del">
        <pc:chgData name="Wanxiang Che" userId="5ba228f777e593e4" providerId="LiveId" clId="{4ED724B9-2EDB-914B-84FE-D3C8E43ACF8A}" dt="2025-04-13T13:34:23.203" v="58" actId="2696"/>
        <pc:sldMkLst>
          <pc:docMk/>
          <pc:sldMk cId="1903944448" sldId="1304"/>
        </pc:sldMkLst>
      </pc:sldChg>
      <pc:sldChg chg="del">
        <pc:chgData name="Wanxiang Che" userId="5ba228f777e593e4" providerId="LiveId" clId="{4ED724B9-2EDB-914B-84FE-D3C8E43ACF8A}" dt="2025-04-13T13:34:23.225" v="61" actId="2696"/>
        <pc:sldMkLst>
          <pc:docMk/>
          <pc:sldMk cId="3375780543" sldId="1305"/>
        </pc:sldMkLst>
      </pc:sldChg>
      <pc:sldChg chg="del">
        <pc:chgData name="Wanxiang Che" userId="5ba228f777e593e4" providerId="LiveId" clId="{4ED724B9-2EDB-914B-84FE-D3C8E43ACF8A}" dt="2025-04-13T13:34:23.189" v="57" actId="2696"/>
        <pc:sldMkLst>
          <pc:docMk/>
          <pc:sldMk cId="580697747" sldId="1306"/>
        </pc:sldMkLst>
      </pc:sldChg>
      <pc:sldChg chg="del">
        <pc:chgData name="Wanxiang Che" userId="5ba228f777e593e4" providerId="LiveId" clId="{4ED724B9-2EDB-914B-84FE-D3C8E43ACF8A}" dt="2025-04-13T13:34:23.245" v="62" actId="2696"/>
        <pc:sldMkLst>
          <pc:docMk/>
          <pc:sldMk cId="3908483683" sldId="1307"/>
        </pc:sldMkLst>
      </pc:sldChg>
      <pc:sldChg chg="del">
        <pc:chgData name="Wanxiang Che" userId="5ba228f777e593e4" providerId="LiveId" clId="{4ED724B9-2EDB-914B-84FE-D3C8E43ACF8A}" dt="2025-04-13T13:34:23.209" v="59" actId="2696"/>
        <pc:sldMkLst>
          <pc:docMk/>
          <pc:sldMk cId="2890851516" sldId="1308"/>
        </pc:sldMkLst>
      </pc:sldChg>
      <pc:sldChg chg="del">
        <pc:chgData name="Wanxiang Che" userId="5ba228f777e593e4" providerId="LiveId" clId="{4ED724B9-2EDB-914B-84FE-D3C8E43ACF8A}" dt="2025-04-13T13:34:23.213" v="60" actId="2696"/>
        <pc:sldMkLst>
          <pc:docMk/>
          <pc:sldMk cId="3705179743" sldId="1309"/>
        </pc:sldMkLst>
      </pc:sldChg>
      <pc:sldChg chg="modSp add mod">
        <pc:chgData name="Wanxiang Che" userId="5ba228f777e593e4" providerId="LiveId" clId="{4ED724B9-2EDB-914B-84FE-D3C8E43ACF8A}" dt="2025-04-13T13:26:57.472" v="2"/>
        <pc:sldMkLst>
          <pc:docMk/>
          <pc:sldMk cId="2962209769" sldId="1310"/>
        </pc:sldMkLst>
        <pc:spChg chg="mod">
          <ac:chgData name="Wanxiang Che" userId="5ba228f777e593e4" providerId="LiveId" clId="{4ED724B9-2EDB-914B-84FE-D3C8E43ACF8A}" dt="2025-04-13T13:26:57.472" v="2"/>
          <ac:spMkLst>
            <pc:docMk/>
            <pc:sldMk cId="2962209769" sldId="1310"/>
            <ac:spMk id="10" creationId="{AA787C73-B787-D843-BE5E-D47DC4797A57}"/>
          </ac:spMkLst>
        </pc:spChg>
      </pc:sldChg>
      <pc:sldChg chg="modSp add mod">
        <pc:chgData name="Wanxiang Che" userId="5ba228f777e593e4" providerId="LiveId" clId="{4ED724B9-2EDB-914B-84FE-D3C8E43ACF8A}" dt="2025-04-13T13:29:01.757" v="14" actId="207"/>
        <pc:sldMkLst>
          <pc:docMk/>
          <pc:sldMk cId="1202060042" sldId="1311"/>
        </pc:sldMkLst>
        <pc:spChg chg="mod">
          <ac:chgData name="Wanxiang Che" userId="5ba228f777e593e4" providerId="LiveId" clId="{4ED724B9-2EDB-914B-84FE-D3C8E43ACF8A}" dt="2025-04-13T13:29:01.757" v="14" actId="207"/>
          <ac:spMkLst>
            <pc:docMk/>
            <pc:sldMk cId="1202060042" sldId="1311"/>
            <ac:spMk id="2" creationId="{4E083DCC-EA32-1ED7-91AB-B8758F58D31F}"/>
          </ac:spMkLst>
        </pc:spChg>
        <pc:spChg chg="mod">
          <ac:chgData name="Wanxiang Che" userId="5ba228f777e593e4" providerId="LiveId" clId="{4ED724B9-2EDB-914B-84FE-D3C8E43ACF8A}" dt="2025-04-13T13:29:01.757" v="14" actId="207"/>
          <ac:spMkLst>
            <pc:docMk/>
            <pc:sldMk cId="1202060042" sldId="1311"/>
            <ac:spMk id="5" creationId="{A61C77A8-E776-661B-0F29-F751063B2566}"/>
          </ac:spMkLst>
        </pc:spChg>
        <pc:spChg chg="mod">
          <ac:chgData name="Wanxiang Che" userId="5ba228f777e593e4" providerId="LiveId" clId="{4ED724B9-2EDB-914B-84FE-D3C8E43ACF8A}" dt="2025-04-13T13:29:01.757" v="14" actId="207"/>
          <ac:spMkLst>
            <pc:docMk/>
            <pc:sldMk cId="1202060042" sldId="1311"/>
            <ac:spMk id="7" creationId="{4A0AA60B-5505-CADF-0191-F00FC949B4AA}"/>
          </ac:spMkLst>
        </pc:spChg>
      </pc:sldChg>
      <pc:sldChg chg="modSp add mod">
        <pc:chgData name="Wanxiang Che" userId="5ba228f777e593e4" providerId="LiveId" clId="{4ED724B9-2EDB-914B-84FE-D3C8E43ACF8A}" dt="2025-04-13T13:32:14.268" v="27" actId="207"/>
        <pc:sldMkLst>
          <pc:docMk/>
          <pc:sldMk cId="2435410529" sldId="1312"/>
        </pc:sldMkLst>
        <pc:spChg chg="mod">
          <ac:chgData name="Wanxiang Che" userId="5ba228f777e593e4" providerId="LiveId" clId="{4ED724B9-2EDB-914B-84FE-D3C8E43ACF8A}" dt="2025-04-13T13:32:14.268" v="27" actId="207"/>
          <ac:spMkLst>
            <pc:docMk/>
            <pc:sldMk cId="2435410529" sldId="1312"/>
            <ac:spMk id="2" creationId="{871E3901-4DF7-31DE-AF65-3C233FA0F06A}"/>
          </ac:spMkLst>
        </pc:spChg>
        <pc:spChg chg="mod">
          <ac:chgData name="Wanxiang Che" userId="5ba228f777e593e4" providerId="LiveId" clId="{4ED724B9-2EDB-914B-84FE-D3C8E43ACF8A}" dt="2025-04-13T13:32:14.268" v="27" actId="207"/>
          <ac:spMkLst>
            <pc:docMk/>
            <pc:sldMk cId="2435410529" sldId="1312"/>
            <ac:spMk id="3" creationId="{5B025741-1FF3-2886-F266-A3ED004B234B}"/>
          </ac:spMkLst>
        </pc:spChg>
        <pc:spChg chg="mod">
          <ac:chgData name="Wanxiang Che" userId="5ba228f777e593e4" providerId="LiveId" clId="{4ED724B9-2EDB-914B-84FE-D3C8E43ACF8A}" dt="2025-04-13T13:32:14.268" v="27" actId="207"/>
          <ac:spMkLst>
            <pc:docMk/>
            <pc:sldMk cId="2435410529" sldId="1312"/>
            <ac:spMk id="7" creationId="{AD98916E-B22E-02CE-438B-FD323F72EEA5}"/>
          </ac:spMkLst>
        </pc:spChg>
      </pc:sldChg>
      <pc:sldChg chg="addSp delSp modSp new mod">
        <pc:chgData name="Wanxiang Che" userId="5ba228f777e593e4" providerId="LiveId" clId="{4ED724B9-2EDB-914B-84FE-D3C8E43ACF8A}" dt="2025-04-13T13:33:43.211" v="55" actId="1076"/>
        <pc:sldMkLst>
          <pc:docMk/>
          <pc:sldMk cId="3197391924" sldId="1313"/>
        </pc:sldMkLst>
        <pc:spChg chg="mod">
          <ac:chgData name="Wanxiang Che" userId="5ba228f777e593e4" providerId="LiveId" clId="{4ED724B9-2EDB-914B-84FE-D3C8E43ACF8A}" dt="2025-04-13T13:33:32.127" v="50" actId="20577"/>
          <ac:spMkLst>
            <pc:docMk/>
            <pc:sldMk cId="3197391924" sldId="1313"/>
            <ac:spMk id="4" creationId="{5F25E12D-B291-6266-435C-6A20A75B5E17}"/>
          </ac:spMkLst>
        </pc:spChg>
        <pc:spChg chg="del">
          <ac:chgData name="Wanxiang Che" userId="5ba228f777e593e4" providerId="LiveId" clId="{4ED724B9-2EDB-914B-84FE-D3C8E43ACF8A}" dt="2025-04-13T13:33:35.190" v="51" actId="478"/>
          <ac:spMkLst>
            <pc:docMk/>
            <pc:sldMk cId="3197391924" sldId="1313"/>
            <ac:spMk id="5" creationId="{CB7C00EA-0CBD-DE39-3744-8A8517A8C8AE}"/>
          </ac:spMkLst>
        </pc:spChg>
        <pc:picChg chg="add mod">
          <ac:chgData name="Wanxiang Che" userId="5ba228f777e593e4" providerId="LiveId" clId="{4ED724B9-2EDB-914B-84FE-D3C8E43ACF8A}" dt="2025-04-13T13:33:43.211" v="55" actId="1076"/>
          <ac:picMkLst>
            <pc:docMk/>
            <pc:sldMk cId="3197391924" sldId="1313"/>
            <ac:picMk id="6" creationId="{3360FC15-567D-D290-9324-29106253B00B}"/>
          </ac:picMkLst>
        </pc:picChg>
      </pc:sldChg>
      <pc:sldChg chg="add">
        <pc:chgData name="Wanxiang Che" userId="5ba228f777e593e4" providerId="LiveId" clId="{4ED724B9-2EDB-914B-84FE-D3C8E43ACF8A}" dt="2025-04-13T13:41:36.140" v="70"/>
        <pc:sldMkLst>
          <pc:docMk/>
          <pc:sldMk cId="481989680" sldId="11090266"/>
        </pc:sldMkLst>
      </pc:sldChg>
      <pc:sldChg chg="add del">
        <pc:chgData name="Wanxiang Che" userId="5ba228f777e593e4" providerId="LiveId" clId="{4ED724B9-2EDB-914B-84FE-D3C8E43ACF8A}" dt="2025-04-13T13:36:03.562" v="66"/>
        <pc:sldMkLst>
          <pc:docMk/>
          <pc:sldMk cId="1550771577" sldId="11090267"/>
        </pc:sldMkLst>
      </pc:sldChg>
      <pc:sldChg chg="add del">
        <pc:chgData name="Wanxiang Che" userId="5ba228f777e593e4" providerId="LiveId" clId="{4ED724B9-2EDB-914B-84FE-D3C8E43ACF8A}" dt="2025-04-13T13:36:03.562" v="66"/>
        <pc:sldMkLst>
          <pc:docMk/>
          <pc:sldMk cId="1570284378" sldId="11090271"/>
        </pc:sldMkLst>
      </pc:sldChg>
      <pc:sldChg chg="add del">
        <pc:chgData name="Wanxiang Che" userId="5ba228f777e593e4" providerId="LiveId" clId="{4ED724B9-2EDB-914B-84FE-D3C8E43ACF8A}" dt="2025-04-13T13:36:03.562" v="66"/>
        <pc:sldMkLst>
          <pc:docMk/>
          <pc:sldMk cId="936732430" sldId="11090273"/>
        </pc:sldMkLst>
      </pc:sldChg>
      <pc:sldChg chg="add">
        <pc:chgData name="Wanxiang Che" userId="5ba228f777e593e4" providerId="LiveId" clId="{4ED724B9-2EDB-914B-84FE-D3C8E43ACF8A}" dt="2025-04-13T13:39:55.162" v="68"/>
        <pc:sldMkLst>
          <pc:docMk/>
          <pc:sldMk cId="617043478" sldId="11090343"/>
        </pc:sldMkLst>
      </pc:sldChg>
      <pc:sldChg chg="modSp add mod">
        <pc:chgData name="Wanxiang Che" userId="5ba228f777e593e4" providerId="LiveId" clId="{4ED724B9-2EDB-914B-84FE-D3C8E43ACF8A}" dt="2025-04-13T13:42:03.474" v="72" actId="207"/>
        <pc:sldMkLst>
          <pc:docMk/>
          <pc:sldMk cId="3854894985" sldId="11090344"/>
        </pc:sldMkLst>
        <pc:spChg chg="mod">
          <ac:chgData name="Wanxiang Che" userId="5ba228f777e593e4" providerId="LiveId" clId="{4ED724B9-2EDB-914B-84FE-D3C8E43ACF8A}" dt="2025-04-13T13:42:03.474" v="72" actId="207"/>
          <ac:spMkLst>
            <pc:docMk/>
            <pc:sldMk cId="3854894985" sldId="11090344"/>
            <ac:spMk id="2" creationId="{62F010C3-5F34-578C-656A-03ECB7730CB3}"/>
          </ac:spMkLst>
        </pc:spChg>
        <pc:spChg chg="mod">
          <ac:chgData name="Wanxiang Che" userId="5ba228f777e593e4" providerId="LiveId" clId="{4ED724B9-2EDB-914B-84FE-D3C8E43ACF8A}" dt="2025-04-13T13:42:03.474" v="72" actId="207"/>
          <ac:spMkLst>
            <pc:docMk/>
            <pc:sldMk cId="3854894985" sldId="11090344"/>
            <ac:spMk id="3" creationId="{C86D74F2-A2ED-8C1C-7D87-CB30D1402967}"/>
          </ac:spMkLst>
        </pc:spChg>
        <pc:spChg chg="mod">
          <ac:chgData name="Wanxiang Che" userId="5ba228f777e593e4" providerId="LiveId" clId="{4ED724B9-2EDB-914B-84FE-D3C8E43ACF8A}" dt="2025-04-13T13:42:03.474" v="72" actId="207"/>
          <ac:spMkLst>
            <pc:docMk/>
            <pc:sldMk cId="3854894985" sldId="11090344"/>
            <ac:spMk id="5" creationId="{14757200-5709-326A-07B1-97CECF6E68E6}"/>
          </ac:spMkLst>
        </pc:spChg>
      </pc:sldChg>
      <pc:sldChg chg="addSp delSp modSp new mod">
        <pc:chgData name="Wanxiang Che" userId="5ba228f777e593e4" providerId="LiveId" clId="{4ED724B9-2EDB-914B-84FE-D3C8E43ACF8A}" dt="2025-04-13T13:46:58.095" v="118" actId="20577"/>
        <pc:sldMkLst>
          <pc:docMk/>
          <pc:sldMk cId="255541440" sldId="11090345"/>
        </pc:sldMkLst>
        <pc:spChg chg="mod">
          <ac:chgData name="Wanxiang Che" userId="5ba228f777e593e4" providerId="LiveId" clId="{4ED724B9-2EDB-914B-84FE-D3C8E43ACF8A}" dt="2025-04-13T13:46:58.095" v="118" actId="20577"/>
          <ac:spMkLst>
            <pc:docMk/>
            <pc:sldMk cId="255541440" sldId="11090345"/>
            <ac:spMk id="4" creationId="{BF451A34-87F0-81D4-271C-5395CB849647}"/>
          </ac:spMkLst>
        </pc:spChg>
        <pc:spChg chg="del">
          <ac:chgData name="Wanxiang Che" userId="5ba228f777e593e4" providerId="LiveId" clId="{4ED724B9-2EDB-914B-84FE-D3C8E43ACF8A}" dt="2025-04-13T13:45:36.998" v="109"/>
          <ac:spMkLst>
            <pc:docMk/>
            <pc:sldMk cId="255541440" sldId="11090345"/>
            <ac:spMk id="5" creationId="{2CC0A7D1-7C84-297C-537C-B7678DC286E1}"/>
          </ac:spMkLst>
        </pc:spChg>
        <pc:spChg chg="add mod">
          <ac:chgData name="Wanxiang Che" userId="5ba228f777e593e4" providerId="LiveId" clId="{4ED724B9-2EDB-914B-84FE-D3C8E43ACF8A}" dt="2025-04-13T13:46:49.794" v="117" actId="1076"/>
          <ac:spMkLst>
            <pc:docMk/>
            <pc:sldMk cId="255541440" sldId="11090345"/>
            <ac:spMk id="8" creationId="{D6E30DE8-FDF4-4442-26AC-F7499E28C473}"/>
          </ac:spMkLst>
        </pc:spChg>
        <pc:picChg chg="add mod">
          <ac:chgData name="Wanxiang Che" userId="5ba228f777e593e4" providerId="LiveId" clId="{4ED724B9-2EDB-914B-84FE-D3C8E43ACF8A}" dt="2025-04-13T13:46:42.400" v="116" actId="1076"/>
          <ac:picMkLst>
            <pc:docMk/>
            <pc:sldMk cId="255541440" sldId="11090345"/>
            <ac:picMk id="7" creationId="{BA500457-9E6E-B63B-1161-9D0128EF862A}"/>
          </ac:picMkLst>
        </pc:picChg>
      </pc:sldChg>
      <pc:sldChg chg="addSp delSp modSp new mod chgLayout">
        <pc:chgData name="Wanxiang Che" userId="5ba228f777e593e4" providerId="LiveId" clId="{4ED724B9-2EDB-914B-84FE-D3C8E43ACF8A}" dt="2025-04-13T13:48:25.260" v="131" actId="700"/>
        <pc:sldMkLst>
          <pc:docMk/>
          <pc:sldMk cId="3270398119" sldId="11090346"/>
        </pc:sldMkLst>
        <pc:spChg chg="mod ord">
          <ac:chgData name="Wanxiang Che" userId="5ba228f777e593e4" providerId="LiveId" clId="{4ED724B9-2EDB-914B-84FE-D3C8E43ACF8A}" dt="2025-04-13T13:48:25.260" v="131" actId="700"/>
          <ac:spMkLst>
            <pc:docMk/>
            <pc:sldMk cId="3270398119" sldId="11090346"/>
            <ac:spMk id="2" creationId="{5521F65B-CDCE-8DD5-259F-BF414C29476C}"/>
          </ac:spMkLst>
        </pc:spChg>
        <pc:spChg chg="mod ord">
          <ac:chgData name="Wanxiang Che" userId="5ba228f777e593e4" providerId="LiveId" clId="{4ED724B9-2EDB-914B-84FE-D3C8E43ACF8A}" dt="2025-04-13T13:48:25.260" v="131" actId="700"/>
          <ac:spMkLst>
            <pc:docMk/>
            <pc:sldMk cId="3270398119" sldId="11090346"/>
            <ac:spMk id="3" creationId="{CBF1306F-7CCC-9F71-7B00-9CD17798D289}"/>
          </ac:spMkLst>
        </pc:spChg>
        <pc:spChg chg="mod ord">
          <ac:chgData name="Wanxiang Che" userId="5ba228f777e593e4" providerId="LiveId" clId="{4ED724B9-2EDB-914B-84FE-D3C8E43ACF8A}" dt="2025-04-13T13:48:25.260" v="131" actId="700"/>
          <ac:spMkLst>
            <pc:docMk/>
            <pc:sldMk cId="3270398119" sldId="11090346"/>
            <ac:spMk id="4" creationId="{5B89D9DE-B9AB-3712-0615-0B2E4FCC68AD}"/>
          </ac:spMkLst>
        </pc:spChg>
        <pc:spChg chg="del">
          <ac:chgData name="Wanxiang Che" userId="5ba228f777e593e4" providerId="LiveId" clId="{4ED724B9-2EDB-914B-84FE-D3C8E43ACF8A}" dt="2025-04-13T13:48:11.458" v="128"/>
          <ac:spMkLst>
            <pc:docMk/>
            <pc:sldMk cId="3270398119" sldId="11090346"/>
            <ac:spMk id="5" creationId="{36BE7405-99B3-75C6-B907-ABED5C28F5EC}"/>
          </ac:spMkLst>
        </pc:spChg>
        <pc:picChg chg="add mod ord">
          <ac:chgData name="Wanxiang Che" userId="5ba228f777e593e4" providerId="LiveId" clId="{4ED724B9-2EDB-914B-84FE-D3C8E43ACF8A}" dt="2025-04-13T13:48:25.260" v="131" actId="700"/>
          <ac:picMkLst>
            <pc:docMk/>
            <pc:sldMk cId="3270398119" sldId="11090346"/>
            <ac:picMk id="7" creationId="{291157CD-B2E3-B25E-E141-6DB6755339D4}"/>
          </ac:picMkLst>
        </pc:picChg>
      </pc:sldChg>
      <pc:sldChg chg="modSp new del mod">
        <pc:chgData name="Wanxiang Che" userId="5ba228f777e593e4" providerId="LiveId" clId="{4ED724B9-2EDB-914B-84FE-D3C8E43ACF8A}" dt="2025-04-13T13:49:57.717" v="139" actId="2696"/>
        <pc:sldMkLst>
          <pc:docMk/>
          <pc:sldMk cId="889814995" sldId="11090347"/>
        </pc:sldMkLst>
        <pc:spChg chg="mod">
          <ac:chgData name="Wanxiang Che" userId="5ba228f777e593e4" providerId="LiveId" clId="{4ED724B9-2EDB-914B-84FE-D3C8E43ACF8A}" dt="2025-04-13T13:49:55.900" v="138" actId="21"/>
          <ac:spMkLst>
            <pc:docMk/>
            <pc:sldMk cId="889814995" sldId="11090347"/>
            <ac:spMk id="4" creationId="{B1060D14-E6F7-4B21-F57D-C217B011C6CB}"/>
          </ac:spMkLst>
        </pc:spChg>
      </pc:sldChg>
      <pc:sldChg chg="addSp delSp modSp add del mod">
        <pc:chgData name="Wanxiang Che" userId="5ba228f777e593e4" providerId="LiveId" clId="{4ED724B9-2EDB-914B-84FE-D3C8E43ACF8A}" dt="2025-04-13T13:51:47.553" v="160" actId="2696"/>
        <pc:sldMkLst>
          <pc:docMk/>
          <pc:sldMk cId="1559432243" sldId="11090347"/>
        </pc:sldMkLst>
        <pc:spChg chg="mod">
          <ac:chgData name="Wanxiang Che" userId="5ba228f777e593e4" providerId="LiveId" clId="{4ED724B9-2EDB-914B-84FE-D3C8E43ACF8A}" dt="2025-04-13T13:50:28.585" v="145" actId="20577"/>
          <ac:spMkLst>
            <pc:docMk/>
            <pc:sldMk cId="1559432243" sldId="11090347"/>
            <ac:spMk id="4" creationId="{4302E644-6403-E07A-5EFB-1D67273F9003}"/>
          </ac:spMkLst>
        </pc:spChg>
        <pc:spChg chg="del">
          <ac:chgData name="Wanxiang Che" userId="5ba228f777e593e4" providerId="LiveId" clId="{4ED724B9-2EDB-914B-84FE-D3C8E43ACF8A}" dt="2025-04-13T13:50:32.069" v="146" actId="478"/>
          <ac:spMkLst>
            <pc:docMk/>
            <pc:sldMk cId="1559432243" sldId="11090347"/>
            <ac:spMk id="5" creationId="{7E633867-F594-B860-C5CA-F01900038530}"/>
          </ac:spMkLst>
        </pc:spChg>
        <pc:spChg chg="del">
          <ac:chgData name="Wanxiang Che" userId="5ba228f777e593e4" providerId="LiveId" clId="{4ED724B9-2EDB-914B-84FE-D3C8E43ACF8A}" dt="2025-04-13T13:50:37.419" v="147" actId="478"/>
          <ac:spMkLst>
            <pc:docMk/>
            <pc:sldMk cId="1559432243" sldId="11090347"/>
            <ac:spMk id="6" creationId="{8B5E631E-C10D-F4EF-FCA5-E69824BF3B28}"/>
          </ac:spMkLst>
        </pc:spChg>
        <pc:spChg chg="del">
          <ac:chgData name="Wanxiang Che" userId="5ba228f777e593e4" providerId="LiveId" clId="{4ED724B9-2EDB-914B-84FE-D3C8E43ACF8A}" dt="2025-04-13T13:50:37.419" v="147" actId="478"/>
          <ac:spMkLst>
            <pc:docMk/>
            <pc:sldMk cId="1559432243" sldId="11090347"/>
            <ac:spMk id="8" creationId="{4FED09CB-248E-9566-9595-92903C44DD64}"/>
          </ac:spMkLst>
        </pc:spChg>
        <pc:spChg chg="del">
          <ac:chgData name="Wanxiang Che" userId="5ba228f777e593e4" providerId="LiveId" clId="{4ED724B9-2EDB-914B-84FE-D3C8E43ACF8A}" dt="2025-04-13T13:50:37.419" v="147" actId="478"/>
          <ac:spMkLst>
            <pc:docMk/>
            <pc:sldMk cId="1559432243" sldId="11090347"/>
            <ac:spMk id="9" creationId="{FF2467F4-D4EB-53C0-4E67-C1FBD4044D3B}"/>
          </ac:spMkLst>
        </pc:spChg>
        <pc:spChg chg="add del mod">
          <ac:chgData name="Wanxiang Che" userId="5ba228f777e593e4" providerId="LiveId" clId="{4ED724B9-2EDB-914B-84FE-D3C8E43ACF8A}" dt="2025-04-13T13:50:52.612" v="149"/>
          <ac:spMkLst>
            <pc:docMk/>
            <pc:sldMk cId="1559432243" sldId="11090347"/>
            <ac:spMk id="11" creationId="{6E4E849F-29F3-B22F-71F3-EF68B81419EB}"/>
          </ac:spMkLst>
        </pc:spChg>
        <pc:picChg chg="del">
          <ac:chgData name="Wanxiang Che" userId="5ba228f777e593e4" providerId="LiveId" clId="{4ED724B9-2EDB-914B-84FE-D3C8E43ACF8A}" dt="2025-04-13T13:50:32.069" v="146" actId="478"/>
          <ac:picMkLst>
            <pc:docMk/>
            <pc:sldMk cId="1559432243" sldId="11090347"/>
            <ac:picMk id="7" creationId="{AA59F21D-A4F4-9135-F039-C69E7E2E0AB3}"/>
          </ac:picMkLst>
        </pc:picChg>
        <pc:picChg chg="add mod">
          <ac:chgData name="Wanxiang Che" userId="5ba228f777e593e4" providerId="LiveId" clId="{4ED724B9-2EDB-914B-84FE-D3C8E43ACF8A}" dt="2025-04-13T13:50:52.612" v="149"/>
          <ac:picMkLst>
            <pc:docMk/>
            <pc:sldMk cId="1559432243" sldId="11090347"/>
            <ac:picMk id="13" creationId="{E14D11B9-C0D7-116C-992F-22D4714CE613}"/>
          </ac:picMkLst>
        </pc:picChg>
      </pc:sldChg>
      <pc:sldChg chg="modSp add mod ord">
        <pc:chgData name="Wanxiang Che" userId="5ba228f777e593e4" providerId="LiveId" clId="{4ED724B9-2EDB-914B-84FE-D3C8E43ACF8A}" dt="2025-04-13T13:53:14.041" v="166" actId="20578"/>
        <pc:sldMkLst>
          <pc:docMk/>
          <pc:sldMk cId="2121194206" sldId="11090347"/>
        </pc:sldMkLst>
        <pc:spChg chg="mod">
          <ac:chgData name="Wanxiang Che" userId="5ba228f777e593e4" providerId="LiveId" clId="{4ED724B9-2EDB-914B-84FE-D3C8E43ACF8A}" dt="2025-04-13T13:52:04.495" v="162" actId="207"/>
          <ac:spMkLst>
            <pc:docMk/>
            <pc:sldMk cId="2121194206" sldId="11090347"/>
            <ac:spMk id="3" creationId="{72D46973-0706-4099-E001-7591FA219280}"/>
          </ac:spMkLst>
        </pc:spChg>
        <pc:spChg chg="mod">
          <ac:chgData name="Wanxiang Che" userId="5ba228f777e593e4" providerId="LiveId" clId="{4ED724B9-2EDB-914B-84FE-D3C8E43ACF8A}" dt="2025-04-13T13:52:04.495" v="162" actId="207"/>
          <ac:spMkLst>
            <pc:docMk/>
            <pc:sldMk cId="2121194206" sldId="11090347"/>
            <ac:spMk id="5" creationId="{CBF1C551-5841-807D-4039-0FB86907CCAC}"/>
          </ac:spMkLst>
        </pc:spChg>
        <pc:spChg chg="mod">
          <ac:chgData name="Wanxiang Che" userId="5ba228f777e593e4" providerId="LiveId" clId="{4ED724B9-2EDB-914B-84FE-D3C8E43ACF8A}" dt="2025-04-13T13:52:04.495" v="162" actId="207"/>
          <ac:spMkLst>
            <pc:docMk/>
            <pc:sldMk cId="2121194206" sldId="11090347"/>
            <ac:spMk id="7" creationId="{A3862654-F6A8-3C09-04B1-C6E8E3A4856B}"/>
          </ac:spMkLst>
        </pc:spChg>
      </pc:sldChg>
      <pc:sldChg chg="delSp modSp add mod">
        <pc:chgData name="Wanxiang Che" userId="5ba228f777e593e4" providerId="LiveId" clId="{4ED724B9-2EDB-914B-84FE-D3C8E43ACF8A}" dt="2025-04-13T13:56:16.501" v="213" actId="14100"/>
        <pc:sldMkLst>
          <pc:docMk/>
          <pc:sldMk cId="616784841" sldId="11090348"/>
        </pc:sldMkLst>
        <pc:spChg chg="mod">
          <ac:chgData name="Wanxiang Che" userId="5ba228f777e593e4" providerId="LiveId" clId="{4ED724B9-2EDB-914B-84FE-D3C8E43ACF8A}" dt="2025-04-13T13:53:21.585" v="168" actId="20577"/>
          <ac:spMkLst>
            <pc:docMk/>
            <pc:sldMk cId="616784841" sldId="11090348"/>
            <ac:spMk id="4" creationId="{50130D80-CF43-F6C5-8271-CCC63E07D0F3}"/>
          </ac:spMkLst>
        </pc:spChg>
        <pc:spChg chg="mod">
          <ac:chgData name="Wanxiang Che" userId="5ba228f777e593e4" providerId="LiveId" clId="{4ED724B9-2EDB-914B-84FE-D3C8E43ACF8A}" dt="2025-04-13T13:56:16.501" v="213" actId="14100"/>
          <ac:spMkLst>
            <pc:docMk/>
            <pc:sldMk cId="616784841" sldId="11090348"/>
            <ac:spMk id="5" creationId="{F21C59BC-BE1B-8B71-39DB-1A14032D6F79}"/>
          </ac:spMkLst>
        </pc:spChg>
        <pc:spChg chg="del">
          <ac:chgData name="Wanxiang Che" userId="5ba228f777e593e4" providerId="LiveId" clId="{4ED724B9-2EDB-914B-84FE-D3C8E43ACF8A}" dt="2025-04-13T13:53:29.538" v="169" actId="478"/>
          <ac:spMkLst>
            <pc:docMk/>
            <pc:sldMk cId="616784841" sldId="11090348"/>
            <ac:spMk id="6" creationId="{64DD3CF3-D7B5-24D4-4D9A-DD0CA955E45C}"/>
          </ac:spMkLst>
        </pc:spChg>
        <pc:spChg chg="del">
          <ac:chgData name="Wanxiang Che" userId="5ba228f777e593e4" providerId="LiveId" clId="{4ED724B9-2EDB-914B-84FE-D3C8E43ACF8A}" dt="2025-04-13T13:53:29.538" v="169" actId="478"/>
          <ac:spMkLst>
            <pc:docMk/>
            <pc:sldMk cId="616784841" sldId="11090348"/>
            <ac:spMk id="8" creationId="{D0D23DCF-5BE1-CC5F-C321-B285C3A78A02}"/>
          </ac:spMkLst>
        </pc:spChg>
        <pc:spChg chg="del">
          <ac:chgData name="Wanxiang Che" userId="5ba228f777e593e4" providerId="LiveId" clId="{4ED724B9-2EDB-914B-84FE-D3C8E43ACF8A}" dt="2025-04-13T13:53:29.538" v="169" actId="478"/>
          <ac:spMkLst>
            <pc:docMk/>
            <pc:sldMk cId="616784841" sldId="11090348"/>
            <ac:spMk id="9" creationId="{7376C455-0C47-633E-29EA-832323375680}"/>
          </ac:spMkLst>
        </pc:spChg>
        <pc:picChg chg="del">
          <ac:chgData name="Wanxiang Che" userId="5ba228f777e593e4" providerId="LiveId" clId="{4ED724B9-2EDB-914B-84FE-D3C8E43ACF8A}" dt="2025-04-13T13:53:31.436" v="170" actId="478"/>
          <ac:picMkLst>
            <pc:docMk/>
            <pc:sldMk cId="616784841" sldId="11090348"/>
            <ac:picMk id="7" creationId="{894A2343-3F60-2045-3D3D-5B97D7D0BC3F}"/>
          </ac:picMkLst>
        </pc:picChg>
        <pc:picChg chg="del">
          <ac:chgData name="Wanxiang Che" userId="5ba228f777e593e4" providerId="LiveId" clId="{4ED724B9-2EDB-914B-84FE-D3C8E43ACF8A}" dt="2025-04-13T13:53:31.436" v="170" actId="478"/>
          <ac:picMkLst>
            <pc:docMk/>
            <pc:sldMk cId="616784841" sldId="11090348"/>
            <ac:picMk id="11" creationId="{26D48453-4245-4323-2F57-7AE2D081710B}"/>
          </ac:picMkLst>
        </pc:picChg>
      </pc:sldChg>
      <pc:sldChg chg="new del">
        <pc:chgData name="Wanxiang Che" userId="5ba228f777e593e4" providerId="LiveId" clId="{4ED724B9-2EDB-914B-84FE-D3C8E43ACF8A}" dt="2025-04-13T13:53:02.453" v="164" actId="680"/>
        <pc:sldMkLst>
          <pc:docMk/>
          <pc:sldMk cId="2923373629" sldId="11090348"/>
        </pc:sldMkLst>
      </pc:sldChg>
      <pc:sldChg chg="addSp delSp modSp new mod">
        <pc:chgData name="Wanxiang Che" userId="5ba228f777e593e4" providerId="LiveId" clId="{4ED724B9-2EDB-914B-84FE-D3C8E43ACF8A}" dt="2025-04-13T13:57:02.405" v="218" actId="1076"/>
        <pc:sldMkLst>
          <pc:docMk/>
          <pc:sldMk cId="2377148874" sldId="11090349"/>
        </pc:sldMkLst>
        <pc:spChg chg="mod">
          <ac:chgData name="Wanxiang Che" userId="5ba228f777e593e4" providerId="LiveId" clId="{4ED724B9-2EDB-914B-84FE-D3C8E43ACF8A}" dt="2025-04-13T13:56:38.738" v="216" actId="14100"/>
          <ac:spMkLst>
            <pc:docMk/>
            <pc:sldMk cId="2377148874" sldId="11090349"/>
            <ac:spMk id="4" creationId="{73D435CB-9F0A-FCD0-F75A-FF48BA99AE1E}"/>
          </ac:spMkLst>
        </pc:spChg>
        <pc:spChg chg="del">
          <ac:chgData name="Wanxiang Che" userId="5ba228f777e593e4" providerId="LiveId" clId="{4ED724B9-2EDB-914B-84FE-D3C8E43ACF8A}" dt="2025-04-13T13:56:57.627" v="217"/>
          <ac:spMkLst>
            <pc:docMk/>
            <pc:sldMk cId="2377148874" sldId="11090349"/>
            <ac:spMk id="5" creationId="{C3339386-9DBF-98A1-0CD4-BBCD3F5DE8BD}"/>
          </ac:spMkLst>
        </pc:spChg>
        <pc:picChg chg="add mod">
          <ac:chgData name="Wanxiang Che" userId="5ba228f777e593e4" providerId="LiveId" clId="{4ED724B9-2EDB-914B-84FE-D3C8E43ACF8A}" dt="2025-04-13T13:57:02.405" v="218" actId="1076"/>
          <ac:picMkLst>
            <pc:docMk/>
            <pc:sldMk cId="2377148874" sldId="11090349"/>
            <ac:picMk id="7" creationId="{634586D0-154A-7C69-74BE-0AD61391FCE8}"/>
          </ac:picMkLst>
        </pc:picChg>
      </pc:sldChg>
      <pc:sldChg chg="addSp delSp modSp new mod">
        <pc:chgData name="Wanxiang Che" userId="5ba228f777e593e4" providerId="LiveId" clId="{4ED724B9-2EDB-914B-84FE-D3C8E43ACF8A}" dt="2025-04-13T13:57:38.233" v="222" actId="1076"/>
        <pc:sldMkLst>
          <pc:docMk/>
          <pc:sldMk cId="1860963773" sldId="11090350"/>
        </pc:sldMkLst>
        <pc:spChg chg="mod">
          <ac:chgData name="Wanxiang Che" userId="5ba228f777e593e4" providerId="LiveId" clId="{4ED724B9-2EDB-914B-84FE-D3C8E43ACF8A}" dt="2025-04-13T13:57:27.035" v="220"/>
          <ac:spMkLst>
            <pc:docMk/>
            <pc:sldMk cId="1860963773" sldId="11090350"/>
            <ac:spMk id="4" creationId="{9C3A1003-4EC5-2E73-B776-1061678C04C8}"/>
          </ac:spMkLst>
        </pc:spChg>
        <pc:spChg chg="del">
          <ac:chgData name="Wanxiang Che" userId="5ba228f777e593e4" providerId="LiveId" clId="{4ED724B9-2EDB-914B-84FE-D3C8E43ACF8A}" dt="2025-04-13T13:57:34.260" v="221"/>
          <ac:spMkLst>
            <pc:docMk/>
            <pc:sldMk cId="1860963773" sldId="11090350"/>
            <ac:spMk id="5" creationId="{E17A9321-4D13-7C71-CA80-0DE1B476B438}"/>
          </ac:spMkLst>
        </pc:spChg>
        <pc:picChg chg="add mod">
          <ac:chgData name="Wanxiang Che" userId="5ba228f777e593e4" providerId="LiveId" clId="{4ED724B9-2EDB-914B-84FE-D3C8E43ACF8A}" dt="2025-04-13T13:57:38.233" v="222" actId="1076"/>
          <ac:picMkLst>
            <pc:docMk/>
            <pc:sldMk cId="1860963773" sldId="11090350"/>
            <ac:picMk id="7" creationId="{286F25CF-1EA9-F182-159E-EF56AA6A9BC8}"/>
          </ac:picMkLst>
        </pc:picChg>
      </pc:sldChg>
      <pc:sldChg chg="addSp delSp modSp new mod">
        <pc:chgData name="Wanxiang Che" userId="5ba228f777e593e4" providerId="LiveId" clId="{4ED724B9-2EDB-914B-84FE-D3C8E43ACF8A}" dt="2025-04-13T13:58:07.934" v="230" actId="1076"/>
        <pc:sldMkLst>
          <pc:docMk/>
          <pc:sldMk cId="830899607" sldId="11090351"/>
        </pc:sldMkLst>
        <pc:spChg chg="mod">
          <ac:chgData name="Wanxiang Che" userId="5ba228f777e593e4" providerId="LiveId" clId="{4ED724B9-2EDB-914B-84FE-D3C8E43ACF8A}" dt="2025-04-13T13:57:51.179" v="228" actId="20577"/>
          <ac:spMkLst>
            <pc:docMk/>
            <pc:sldMk cId="830899607" sldId="11090351"/>
            <ac:spMk id="4" creationId="{C9DB425D-8201-D49D-07E0-8C0927E1E157}"/>
          </ac:spMkLst>
        </pc:spChg>
        <pc:spChg chg="del">
          <ac:chgData name="Wanxiang Che" userId="5ba228f777e593e4" providerId="LiveId" clId="{4ED724B9-2EDB-914B-84FE-D3C8E43ACF8A}" dt="2025-04-13T13:58:03.929" v="229"/>
          <ac:spMkLst>
            <pc:docMk/>
            <pc:sldMk cId="830899607" sldId="11090351"/>
            <ac:spMk id="5" creationId="{0469A5F7-32B2-5779-DAEF-0721B3388566}"/>
          </ac:spMkLst>
        </pc:spChg>
        <pc:picChg chg="add mod">
          <ac:chgData name="Wanxiang Che" userId="5ba228f777e593e4" providerId="LiveId" clId="{4ED724B9-2EDB-914B-84FE-D3C8E43ACF8A}" dt="2025-04-13T13:58:07.934" v="230" actId="1076"/>
          <ac:picMkLst>
            <pc:docMk/>
            <pc:sldMk cId="830899607" sldId="11090351"/>
            <ac:picMk id="7" creationId="{910C7738-6549-4B80-1978-13E41E56D22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7283C93-14E7-49CB-8C89-FBF4B48DE3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7D9FF0-0E26-434C-B5DC-4766B618C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719A4B-2804-4E1E-B625-99D3DABBEF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E765A-43BA-4AC8-9A23-7A45CAFDCC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3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2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5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16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BFED-DB2F-6DEF-246D-AF23C343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EB2232-A727-E04B-4103-9B4A1C005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E5DF23-2E68-A106-28BF-E9C17464E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5F414C-8008-1CC7-0CD0-25833A5F6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5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267F7-85AE-0035-2473-C159A0BF5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2B796D-0942-2180-8009-40D129920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D8B3F5-D9D5-5C5C-4F60-18D4C8831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158126-36E8-2E39-AF81-794F1F942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45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2441D-E318-423F-8E4B-963DE5A221E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4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6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B942D-EEB5-2562-32BD-C0E6A7E4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FD0427-2513-EACA-BF1E-DCDE74057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43F82BA-DD8C-5C12-422A-F739F3EDF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E1E69-64B3-BA1A-26C4-11D562103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01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E777F-D187-7233-ED8B-B2C929D53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BC0313-7479-891B-2A89-4923FFF05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4007DA-97FF-C904-487A-B20B9CBCB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8C3D7F-1095-A422-4FDF-E8094AFD0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77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63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57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12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13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4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>
            <a:extLst>
              <a:ext uri="{FF2B5EF4-FFF2-40B4-BE49-F238E27FC236}">
                <a16:creationId xmlns:a16="http://schemas.microsoft.com/office/drawing/2014/main" id="{9349E164-D6B5-44E4-A5D5-3E9ECC63CC24}"/>
              </a:ext>
            </a:extLst>
          </p:cNvPr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9631"/>
              <a:gd name="connsiteX1" fmla="*/ 2500 w 10000"/>
              <a:gd name="connsiteY1" fmla="*/ 2000 h 9631"/>
              <a:gd name="connsiteX2" fmla="*/ 5000 w 10000"/>
              <a:gd name="connsiteY2" fmla="*/ 1000 h 9631"/>
              <a:gd name="connsiteX3" fmla="*/ 7500 w 10000"/>
              <a:gd name="connsiteY3" fmla="*/ 0 h 9631"/>
              <a:gd name="connsiteX4" fmla="*/ 10000 w 10000"/>
              <a:gd name="connsiteY4" fmla="*/ 1000 h 9631"/>
              <a:gd name="connsiteX5" fmla="*/ 10000 w 10000"/>
              <a:gd name="connsiteY5" fmla="*/ 9000 h 9631"/>
              <a:gd name="connsiteX6" fmla="*/ 7500 w 10000"/>
              <a:gd name="connsiteY6" fmla="*/ 8000 h 9631"/>
              <a:gd name="connsiteX7" fmla="*/ 5000 w 10000"/>
              <a:gd name="connsiteY7" fmla="*/ 9000 h 9631"/>
              <a:gd name="connsiteX8" fmla="*/ 0 w 10000"/>
              <a:gd name="connsiteY8" fmla="*/ 9000 h 9631"/>
              <a:gd name="connsiteX9" fmla="*/ 0 w 10000"/>
              <a:gd name="connsiteY9" fmla="*/ 1000 h 9631"/>
              <a:gd name="connsiteX0" fmla="*/ 0 w 10000"/>
              <a:gd name="connsiteY0" fmla="*/ 1038 h 9703"/>
              <a:gd name="connsiteX1" fmla="*/ 2500 w 10000"/>
              <a:gd name="connsiteY1" fmla="*/ 2077 h 9703"/>
              <a:gd name="connsiteX2" fmla="*/ 5000 w 10000"/>
              <a:gd name="connsiteY2" fmla="*/ 1038 h 9703"/>
              <a:gd name="connsiteX3" fmla="*/ 7500 w 10000"/>
              <a:gd name="connsiteY3" fmla="*/ 0 h 9703"/>
              <a:gd name="connsiteX4" fmla="*/ 10000 w 10000"/>
              <a:gd name="connsiteY4" fmla="*/ 1038 h 9703"/>
              <a:gd name="connsiteX5" fmla="*/ 10000 w 10000"/>
              <a:gd name="connsiteY5" fmla="*/ 9345 h 9703"/>
              <a:gd name="connsiteX6" fmla="*/ 7500 w 10000"/>
              <a:gd name="connsiteY6" fmla="*/ 8307 h 9703"/>
              <a:gd name="connsiteX7" fmla="*/ 0 w 10000"/>
              <a:gd name="connsiteY7" fmla="*/ 9345 h 9703"/>
              <a:gd name="connsiteX8" fmla="*/ 0 w 10000"/>
              <a:gd name="connsiteY8" fmla="*/ 1038 h 9703"/>
              <a:gd name="connsiteX0" fmla="*/ 0 w 10000"/>
              <a:gd name="connsiteY0" fmla="*/ 1070 h 10701"/>
              <a:gd name="connsiteX1" fmla="*/ 2500 w 10000"/>
              <a:gd name="connsiteY1" fmla="*/ 2141 h 10701"/>
              <a:gd name="connsiteX2" fmla="*/ 5000 w 10000"/>
              <a:gd name="connsiteY2" fmla="*/ 1070 h 10701"/>
              <a:gd name="connsiteX3" fmla="*/ 7500 w 10000"/>
              <a:gd name="connsiteY3" fmla="*/ 0 h 10701"/>
              <a:gd name="connsiteX4" fmla="*/ 10000 w 10000"/>
              <a:gd name="connsiteY4" fmla="*/ 1070 h 10701"/>
              <a:gd name="connsiteX5" fmla="*/ 10000 w 10000"/>
              <a:gd name="connsiteY5" fmla="*/ 9631 h 10701"/>
              <a:gd name="connsiteX6" fmla="*/ 0 w 10000"/>
              <a:gd name="connsiteY6" fmla="*/ 9631 h 10701"/>
              <a:gd name="connsiteX7" fmla="*/ 0 w 10000"/>
              <a:gd name="connsiteY7" fmla="*/ 1070 h 10701"/>
              <a:gd name="connsiteX0" fmla="*/ 0 w 10000"/>
              <a:gd name="connsiteY0" fmla="*/ 1070 h 11003"/>
              <a:gd name="connsiteX1" fmla="*/ 2500 w 10000"/>
              <a:gd name="connsiteY1" fmla="*/ 2141 h 11003"/>
              <a:gd name="connsiteX2" fmla="*/ 5000 w 10000"/>
              <a:gd name="connsiteY2" fmla="*/ 1070 h 11003"/>
              <a:gd name="connsiteX3" fmla="*/ 7500 w 10000"/>
              <a:gd name="connsiteY3" fmla="*/ 0 h 11003"/>
              <a:gd name="connsiteX4" fmla="*/ 10000 w 10000"/>
              <a:gd name="connsiteY4" fmla="*/ 1070 h 11003"/>
              <a:gd name="connsiteX5" fmla="*/ 10000 w 10000"/>
              <a:gd name="connsiteY5" fmla="*/ 9631 h 11003"/>
              <a:gd name="connsiteX6" fmla="*/ 0 w 10000"/>
              <a:gd name="connsiteY6" fmla="*/ 9631 h 11003"/>
              <a:gd name="connsiteX7" fmla="*/ 0 w 10000"/>
              <a:gd name="connsiteY7" fmla="*/ 1070 h 11003"/>
              <a:gd name="connsiteX0" fmla="*/ 0 w 10000"/>
              <a:gd name="connsiteY0" fmla="*/ 1070 h 10260"/>
              <a:gd name="connsiteX1" fmla="*/ 2500 w 10000"/>
              <a:gd name="connsiteY1" fmla="*/ 2141 h 10260"/>
              <a:gd name="connsiteX2" fmla="*/ 5000 w 10000"/>
              <a:gd name="connsiteY2" fmla="*/ 1070 h 10260"/>
              <a:gd name="connsiteX3" fmla="*/ 7500 w 10000"/>
              <a:gd name="connsiteY3" fmla="*/ 0 h 10260"/>
              <a:gd name="connsiteX4" fmla="*/ 10000 w 10000"/>
              <a:gd name="connsiteY4" fmla="*/ 1070 h 10260"/>
              <a:gd name="connsiteX5" fmla="*/ 10000 w 10000"/>
              <a:gd name="connsiteY5" fmla="*/ 9631 h 10260"/>
              <a:gd name="connsiteX6" fmla="*/ 0 w 10000"/>
              <a:gd name="connsiteY6" fmla="*/ 9631 h 10260"/>
              <a:gd name="connsiteX7" fmla="*/ 0 w 10000"/>
              <a:gd name="connsiteY7" fmla="*/ 1070 h 10260"/>
              <a:gd name="connsiteX0" fmla="*/ 0 w 10000"/>
              <a:gd name="connsiteY0" fmla="*/ 1070 h 9697"/>
              <a:gd name="connsiteX1" fmla="*/ 2500 w 10000"/>
              <a:gd name="connsiteY1" fmla="*/ 2141 h 9697"/>
              <a:gd name="connsiteX2" fmla="*/ 5000 w 10000"/>
              <a:gd name="connsiteY2" fmla="*/ 1070 h 9697"/>
              <a:gd name="connsiteX3" fmla="*/ 7500 w 10000"/>
              <a:gd name="connsiteY3" fmla="*/ 0 h 9697"/>
              <a:gd name="connsiteX4" fmla="*/ 10000 w 10000"/>
              <a:gd name="connsiteY4" fmla="*/ 1070 h 9697"/>
              <a:gd name="connsiteX5" fmla="*/ 10000 w 10000"/>
              <a:gd name="connsiteY5" fmla="*/ 9631 h 9697"/>
              <a:gd name="connsiteX6" fmla="*/ 0 w 10000"/>
              <a:gd name="connsiteY6" fmla="*/ 9631 h 9697"/>
              <a:gd name="connsiteX7" fmla="*/ 0 w 10000"/>
              <a:gd name="connsiteY7" fmla="*/ 1070 h 9697"/>
              <a:gd name="connsiteX0" fmla="*/ 0 w 10000"/>
              <a:gd name="connsiteY0" fmla="*/ 1103 h 9935"/>
              <a:gd name="connsiteX1" fmla="*/ 2500 w 10000"/>
              <a:gd name="connsiteY1" fmla="*/ 2208 h 9935"/>
              <a:gd name="connsiteX2" fmla="*/ 5000 w 10000"/>
              <a:gd name="connsiteY2" fmla="*/ 1103 h 9935"/>
              <a:gd name="connsiteX3" fmla="*/ 7500 w 10000"/>
              <a:gd name="connsiteY3" fmla="*/ 0 h 9935"/>
              <a:gd name="connsiteX4" fmla="*/ 10000 w 10000"/>
              <a:gd name="connsiteY4" fmla="*/ 1103 h 9935"/>
              <a:gd name="connsiteX5" fmla="*/ 10000 w 10000"/>
              <a:gd name="connsiteY5" fmla="*/ 9932 h 9935"/>
              <a:gd name="connsiteX6" fmla="*/ 0 w 10000"/>
              <a:gd name="connsiteY6" fmla="*/ 9932 h 9935"/>
              <a:gd name="connsiteX7" fmla="*/ 0 w 10000"/>
              <a:gd name="connsiteY7" fmla="*/ 1103 h 9935"/>
              <a:gd name="connsiteX0" fmla="*/ 9 w 10009"/>
              <a:gd name="connsiteY0" fmla="*/ 1110 h 11134"/>
              <a:gd name="connsiteX1" fmla="*/ 2509 w 10009"/>
              <a:gd name="connsiteY1" fmla="*/ 2222 h 11134"/>
              <a:gd name="connsiteX2" fmla="*/ 5009 w 10009"/>
              <a:gd name="connsiteY2" fmla="*/ 1110 h 11134"/>
              <a:gd name="connsiteX3" fmla="*/ 7509 w 10009"/>
              <a:gd name="connsiteY3" fmla="*/ 0 h 11134"/>
              <a:gd name="connsiteX4" fmla="*/ 10009 w 10009"/>
              <a:gd name="connsiteY4" fmla="*/ 1110 h 11134"/>
              <a:gd name="connsiteX5" fmla="*/ 10009 w 10009"/>
              <a:gd name="connsiteY5" fmla="*/ 9997 h 11134"/>
              <a:gd name="connsiteX6" fmla="*/ 0 w 10009"/>
              <a:gd name="connsiteY6" fmla="*/ 11134 h 11134"/>
              <a:gd name="connsiteX7" fmla="*/ 9 w 10009"/>
              <a:gd name="connsiteY7" fmla="*/ 1110 h 11134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509 w 10009"/>
              <a:gd name="connsiteY1" fmla="*/ 2222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09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5009 w 10009"/>
              <a:gd name="connsiteY2" fmla="*/ 1110 h 11136"/>
              <a:gd name="connsiteX3" fmla="*/ 7594 w 10009"/>
              <a:gd name="connsiteY3" fmla="*/ 0 h 11136"/>
              <a:gd name="connsiteX4" fmla="*/ 10009 w 10009"/>
              <a:gd name="connsiteY4" fmla="*/ 1110 h 11136"/>
              <a:gd name="connsiteX5" fmla="*/ 10009 w 10009"/>
              <a:gd name="connsiteY5" fmla="*/ 11109 h 11136"/>
              <a:gd name="connsiteX6" fmla="*/ 0 w 10009"/>
              <a:gd name="connsiteY6" fmla="*/ 11134 h 11136"/>
              <a:gd name="connsiteX7" fmla="*/ 9 w 10009"/>
              <a:gd name="connsiteY7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10 h 11136"/>
              <a:gd name="connsiteX1" fmla="*/ 2215 w 10009"/>
              <a:gd name="connsiteY1" fmla="*/ 2348 h 11136"/>
              <a:gd name="connsiteX2" fmla="*/ 7594 w 10009"/>
              <a:gd name="connsiteY2" fmla="*/ 0 h 11136"/>
              <a:gd name="connsiteX3" fmla="*/ 10009 w 10009"/>
              <a:gd name="connsiteY3" fmla="*/ 1110 h 11136"/>
              <a:gd name="connsiteX4" fmla="*/ 10009 w 10009"/>
              <a:gd name="connsiteY4" fmla="*/ 11109 h 11136"/>
              <a:gd name="connsiteX5" fmla="*/ 0 w 10009"/>
              <a:gd name="connsiteY5" fmla="*/ 11134 h 11136"/>
              <a:gd name="connsiteX6" fmla="*/ 9 w 10009"/>
              <a:gd name="connsiteY6" fmla="*/ 1110 h 11136"/>
              <a:gd name="connsiteX0" fmla="*/ 9 w 10009"/>
              <a:gd name="connsiteY0" fmla="*/ 1143 h 11169"/>
              <a:gd name="connsiteX1" fmla="*/ 2604 w 10009"/>
              <a:gd name="connsiteY1" fmla="*/ 2305 h 11169"/>
              <a:gd name="connsiteX2" fmla="*/ 7594 w 10009"/>
              <a:gd name="connsiteY2" fmla="*/ 33 h 11169"/>
              <a:gd name="connsiteX3" fmla="*/ 10009 w 10009"/>
              <a:gd name="connsiteY3" fmla="*/ 1143 h 11169"/>
              <a:gd name="connsiteX4" fmla="*/ 10009 w 10009"/>
              <a:gd name="connsiteY4" fmla="*/ 11142 h 11169"/>
              <a:gd name="connsiteX5" fmla="*/ 0 w 10009"/>
              <a:gd name="connsiteY5" fmla="*/ 11167 h 11169"/>
              <a:gd name="connsiteX6" fmla="*/ 9 w 10009"/>
              <a:gd name="connsiteY6" fmla="*/ 1143 h 11169"/>
              <a:gd name="connsiteX0" fmla="*/ 9 w 10009"/>
              <a:gd name="connsiteY0" fmla="*/ 1111 h 11137"/>
              <a:gd name="connsiteX1" fmla="*/ 2604 w 10009"/>
              <a:gd name="connsiteY1" fmla="*/ 2273 h 11137"/>
              <a:gd name="connsiteX2" fmla="*/ 7594 w 10009"/>
              <a:gd name="connsiteY2" fmla="*/ 1 h 11137"/>
              <a:gd name="connsiteX3" fmla="*/ 10009 w 10009"/>
              <a:gd name="connsiteY3" fmla="*/ 1111 h 11137"/>
              <a:gd name="connsiteX4" fmla="*/ 10009 w 10009"/>
              <a:gd name="connsiteY4" fmla="*/ 11110 h 11137"/>
              <a:gd name="connsiteX5" fmla="*/ 0 w 10009"/>
              <a:gd name="connsiteY5" fmla="*/ 11135 h 11137"/>
              <a:gd name="connsiteX6" fmla="*/ 9 w 10009"/>
              <a:gd name="connsiteY6" fmla="*/ 1111 h 11137"/>
              <a:gd name="connsiteX0" fmla="*/ 9 w 10009"/>
              <a:gd name="connsiteY0" fmla="*/ 1186 h 11212"/>
              <a:gd name="connsiteX1" fmla="*/ 2604 w 10009"/>
              <a:gd name="connsiteY1" fmla="*/ 2348 h 11212"/>
              <a:gd name="connsiteX2" fmla="*/ 7148 w 10009"/>
              <a:gd name="connsiteY2" fmla="*/ 0 h 11212"/>
              <a:gd name="connsiteX3" fmla="*/ 10009 w 10009"/>
              <a:gd name="connsiteY3" fmla="*/ 1186 h 11212"/>
              <a:gd name="connsiteX4" fmla="*/ 10009 w 10009"/>
              <a:gd name="connsiteY4" fmla="*/ 11185 h 11212"/>
              <a:gd name="connsiteX5" fmla="*/ 0 w 10009"/>
              <a:gd name="connsiteY5" fmla="*/ 11210 h 11212"/>
              <a:gd name="connsiteX6" fmla="*/ 9 w 10009"/>
              <a:gd name="connsiteY6" fmla="*/ 1186 h 11212"/>
              <a:gd name="connsiteX0" fmla="*/ 9 w 10009"/>
              <a:gd name="connsiteY0" fmla="*/ 1388 h 11414"/>
              <a:gd name="connsiteX1" fmla="*/ 2604 w 10009"/>
              <a:gd name="connsiteY1" fmla="*/ 2550 h 11414"/>
              <a:gd name="connsiteX2" fmla="*/ 7072 w 10009"/>
              <a:gd name="connsiteY2" fmla="*/ 0 h 11414"/>
              <a:gd name="connsiteX3" fmla="*/ 10009 w 10009"/>
              <a:gd name="connsiteY3" fmla="*/ 1388 h 11414"/>
              <a:gd name="connsiteX4" fmla="*/ 10009 w 10009"/>
              <a:gd name="connsiteY4" fmla="*/ 11387 h 11414"/>
              <a:gd name="connsiteX5" fmla="*/ 0 w 10009"/>
              <a:gd name="connsiteY5" fmla="*/ 11412 h 11414"/>
              <a:gd name="connsiteX6" fmla="*/ 9 w 10009"/>
              <a:gd name="connsiteY6" fmla="*/ 1388 h 11414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89 h 11415"/>
              <a:gd name="connsiteX1" fmla="*/ 2604 w 10009"/>
              <a:gd name="connsiteY1" fmla="*/ 2551 h 11415"/>
              <a:gd name="connsiteX2" fmla="*/ 7072 w 10009"/>
              <a:gd name="connsiteY2" fmla="*/ 1 h 11415"/>
              <a:gd name="connsiteX3" fmla="*/ 10009 w 10009"/>
              <a:gd name="connsiteY3" fmla="*/ 1389 h 11415"/>
              <a:gd name="connsiteX4" fmla="*/ 10009 w 10009"/>
              <a:gd name="connsiteY4" fmla="*/ 11388 h 11415"/>
              <a:gd name="connsiteX5" fmla="*/ 0 w 10009"/>
              <a:gd name="connsiteY5" fmla="*/ 11413 h 11415"/>
              <a:gd name="connsiteX6" fmla="*/ 9 w 10009"/>
              <a:gd name="connsiteY6" fmla="*/ 1389 h 11415"/>
              <a:gd name="connsiteX0" fmla="*/ 9 w 10009"/>
              <a:gd name="connsiteY0" fmla="*/ 1339 h 11365"/>
              <a:gd name="connsiteX1" fmla="*/ 2604 w 10009"/>
              <a:gd name="connsiteY1" fmla="*/ 2501 h 11365"/>
              <a:gd name="connsiteX2" fmla="*/ 6607 w 10009"/>
              <a:gd name="connsiteY2" fmla="*/ 2 h 11365"/>
              <a:gd name="connsiteX3" fmla="*/ 10009 w 10009"/>
              <a:gd name="connsiteY3" fmla="*/ 1339 h 11365"/>
              <a:gd name="connsiteX4" fmla="*/ 10009 w 10009"/>
              <a:gd name="connsiteY4" fmla="*/ 11338 h 11365"/>
              <a:gd name="connsiteX5" fmla="*/ 0 w 10009"/>
              <a:gd name="connsiteY5" fmla="*/ 11363 h 11365"/>
              <a:gd name="connsiteX6" fmla="*/ 9 w 10009"/>
              <a:gd name="connsiteY6" fmla="*/ 1339 h 11365"/>
              <a:gd name="connsiteX0" fmla="*/ 9 w 10009"/>
              <a:gd name="connsiteY0" fmla="*/ 1390 h 11416"/>
              <a:gd name="connsiteX1" fmla="*/ 2604 w 10009"/>
              <a:gd name="connsiteY1" fmla="*/ 2552 h 11416"/>
              <a:gd name="connsiteX2" fmla="*/ 6607 w 10009"/>
              <a:gd name="connsiteY2" fmla="*/ 53 h 11416"/>
              <a:gd name="connsiteX3" fmla="*/ 10009 w 10009"/>
              <a:gd name="connsiteY3" fmla="*/ 1390 h 11416"/>
              <a:gd name="connsiteX4" fmla="*/ 10009 w 10009"/>
              <a:gd name="connsiteY4" fmla="*/ 11389 h 11416"/>
              <a:gd name="connsiteX5" fmla="*/ 0 w 10009"/>
              <a:gd name="connsiteY5" fmla="*/ 11414 h 11416"/>
              <a:gd name="connsiteX6" fmla="*/ 9 w 10009"/>
              <a:gd name="connsiteY6" fmla="*/ 1390 h 11416"/>
              <a:gd name="connsiteX0" fmla="*/ 9 w 10009"/>
              <a:gd name="connsiteY0" fmla="*/ 3233 h 13259"/>
              <a:gd name="connsiteX1" fmla="*/ 2604 w 10009"/>
              <a:gd name="connsiteY1" fmla="*/ 4395 h 13259"/>
              <a:gd name="connsiteX2" fmla="*/ 6607 w 10009"/>
              <a:gd name="connsiteY2" fmla="*/ 1896 h 13259"/>
              <a:gd name="connsiteX3" fmla="*/ 10009 w 10009"/>
              <a:gd name="connsiteY3" fmla="*/ 377 h 13259"/>
              <a:gd name="connsiteX4" fmla="*/ 10009 w 10009"/>
              <a:gd name="connsiteY4" fmla="*/ 13232 h 13259"/>
              <a:gd name="connsiteX5" fmla="*/ 0 w 10009"/>
              <a:gd name="connsiteY5" fmla="*/ 13257 h 13259"/>
              <a:gd name="connsiteX6" fmla="*/ 9 w 10009"/>
              <a:gd name="connsiteY6" fmla="*/ 3233 h 13259"/>
              <a:gd name="connsiteX0" fmla="*/ 9 w 10009"/>
              <a:gd name="connsiteY0" fmla="*/ 2856 h 12882"/>
              <a:gd name="connsiteX1" fmla="*/ 2604 w 10009"/>
              <a:gd name="connsiteY1" fmla="*/ 4018 h 12882"/>
              <a:gd name="connsiteX2" fmla="*/ 6607 w 10009"/>
              <a:gd name="connsiteY2" fmla="*/ 1519 h 12882"/>
              <a:gd name="connsiteX3" fmla="*/ 10009 w 10009"/>
              <a:gd name="connsiteY3" fmla="*/ 0 h 12882"/>
              <a:gd name="connsiteX4" fmla="*/ 10009 w 10009"/>
              <a:gd name="connsiteY4" fmla="*/ 12855 h 12882"/>
              <a:gd name="connsiteX5" fmla="*/ 0 w 10009"/>
              <a:gd name="connsiteY5" fmla="*/ 12880 h 12882"/>
              <a:gd name="connsiteX6" fmla="*/ 9 w 10009"/>
              <a:gd name="connsiteY6" fmla="*/ 2856 h 12882"/>
              <a:gd name="connsiteX0" fmla="*/ 9 w 10009"/>
              <a:gd name="connsiteY0" fmla="*/ 2894 h 12920"/>
              <a:gd name="connsiteX1" fmla="*/ 2604 w 10009"/>
              <a:gd name="connsiteY1" fmla="*/ 4056 h 12920"/>
              <a:gd name="connsiteX2" fmla="*/ 6607 w 10009"/>
              <a:gd name="connsiteY2" fmla="*/ 1557 h 12920"/>
              <a:gd name="connsiteX3" fmla="*/ 10009 w 10009"/>
              <a:gd name="connsiteY3" fmla="*/ 38 h 12920"/>
              <a:gd name="connsiteX4" fmla="*/ 10009 w 10009"/>
              <a:gd name="connsiteY4" fmla="*/ 12893 h 12920"/>
              <a:gd name="connsiteX5" fmla="*/ 0 w 10009"/>
              <a:gd name="connsiteY5" fmla="*/ 12918 h 12920"/>
              <a:gd name="connsiteX6" fmla="*/ 9 w 10009"/>
              <a:gd name="connsiteY6" fmla="*/ 2894 h 12920"/>
              <a:gd name="connsiteX0" fmla="*/ 9 w 10009"/>
              <a:gd name="connsiteY0" fmla="*/ 2903 h 12929"/>
              <a:gd name="connsiteX1" fmla="*/ 2604 w 10009"/>
              <a:gd name="connsiteY1" fmla="*/ 4065 h 12929"/>
              <a:gd name="connsiteX2" fmla="*/ 6607 w 10009"/>
              <a:gd name="connsiteY2" fmla="*/ 1566 h 12929"/>
              <a:gd name="connsiteX3" fmla="*/ 10009 w 10009"/>
              <a:gd name="connsiteY3" fmla="*/ 47 h 12929"/>
              <a:gd name="connsiteX4" fmla="*/ 10009 w 10009"/>
              <a:gd name="connsiteY4" fmla="*/ 12902 h 12929"/>
              <a:gd name="connsiteX5" fmla="*/ 0 w 10009"/>
              <a:gd name="connsiteY5" fmla="*/ 12927 h 12929"/>
              <a:gd name="connsiteX6" fmla="*/ 9 w 10009"/>
              <a:gd name="connsiteY6" fmla="*/ 2903 h 12929"/>
              <a:gd name="connsiteX0" fmla="*/ 9 w 10009"/>
              <a:gd name="connsiteY0" fmla="*/ 2903 h 12902"/>
              <a:gd name="connsiteX1" fmla="*/ 2604 w 10009"/>
              <a:gd name="connsiteY1" fmla="*/ 4065 h 12902"/>
              <a:gd name="connsiteX2" fmla="*/ 6607 w 10009"/>
              <a:gd name="connsiteY2" fmla="*/ 1566 h 12902"/>
              <a:gd name="connsiteX3" fmla="*/ 10009 w 10009"/>
              <a:gd name="connsiteY3" fmla="*/ 47 h 12902"/>
              <a:gd name="connsiteX4" fmla="*/ 10009 w 10009"/>
              <a:gd name="connsiteY4" fmla="*/ 12902 h 12902"/>
              <a:gd name="connsiteX5" fmla="*/ 0 w 10009"/>
              <a:gd name="connsiteY5" fmla="*/ 9768 h 12902"/>
              <a:gd name="connsiteX6" fmla="*/ 9 w 10009"/>
              <a:gd name="connsiteY6" fmla="*/ 2903 h 12902"/>
              <a:gd name="connsiteX0" fmla="*/ 9 w 10018"/>
              <a:gd name="connsiteY0" fmla="*/ 2903 h 9768"/>
              <a:gd name="connsiteX1" fmla="*/ 2604 w 10018"/>
              <a:gd name="connsiteY1" fmla="*/ 4065 h 9768"/>
              <a:gd name="connsiteX2" fmla="*/ 6607 w 10018"/>
              <a:gd name="connsiteY2" fmla="*/ 1566 h 9768"/>
              <a:gd name="connsiteX3" fmla="*/ 10009 w 10018"/>
              <a:gd name="connsiteY3" fmla="*/ 47 h 9768"/>
              <a:gd name="connsiteX4" fmla="*/ 10018 w 10018"/>
              <a:gd name="connsiteY4" fmla="*/ 9616 h 9768"/>
              <a:gd name="connsiteX5" fmla="*/ 0 w 10018"/>
              <a:gd name="connsiteY5" fmla="*/ 9768 h 9768"/>
              <a:gd name="connsiteX6" fmla="*/ 9 w 10018"/>
              <a:gd name="connsiteY6" fmla="*/ 2903 h 9768"/>
              <a:gd name="connsiteX0" fmla="*/ 1 w 9992"/>
              <a:gd name="connsiteY0" fmla="*/ 2972 h 9949"/>
              <a:gd name="connsiteX1" fmla="*/ 2591 w 9992"/>
              <a:gd name="connsiteY1" fmla="*/ 4162 h 9949"/>
              <a:gd name="connsiteX2" fmla="*/ 6587 w 9992"/>
              <a:gd name="connsiteY2" fmla="*/ 1603 h 9949"/>
              <a:gd name="connsiteX3" fmla="*/ 9983 w 9992"/>
              <a:gd name="connsiteY3" fmla="*/ 48 h 9949"/>
              <a:gd name="connsiteX4" fmla="*/ 9992 w 9992"/>
              <a:gd name="connsiteY4" fmla="*/ 9844 h 9949"/>
              <a:gd name="connsiteX5" fmla="*/ 11 w 9992"/>
              <a:gd name="connsiteY5" fmla="*/ 9948 h 9949"/>
              <a:gd name="connsiteX6" fmla="*/ 1 w 9992"/>
              <a:gd name="connsiteY6" fmla="*/ 2972 h 9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FF6B14-17F5-49E0-BEF2-E91C472569FE}"/>
              </a:ext>
            </a:extLst>
          </p:cNvPr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E52E81D-AD89-4DB6-8672-9E4A5067F010}"/>
              </a:ext>
            </a:extLst>
          </p:cNvPr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D01629F-A191-4715-8074-E739741B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6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0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1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3600" b="1" spc="200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HARBIN INSTITUTE OF TECHNOLOGY 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361950" indent="-361950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809625" indent="-35242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1257300" indent="-34290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6002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2057400" indent="-228600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06E4F14F-6B08-084D-8A92-005D33E9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DCC3634-9BD9-46B3-9E62-FE9C9C9F3DDD}"/>
              </a:ext>
            </a:extLst>
          </p:cNvPr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431671-142C-4083-8A3C-D1F5988D09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7047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E1182B-D44A-4252-A4F1-5D79288A3E9E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907879B5-6EDE-485E-9959-45F5C91AE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>
              <a:extLst>
                <a:ext uri="{FF2B5EF4-FFF2-40B4-BE49-F238E27FC236}">
                  <a16:creationId xmlns:a16="http://schemas.microsoft.com/office/drawing/2014/main" id="{245E354B-7CC1-4397-B48C-EE5AF8C3F15E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>
              <a:extLst>
                <a:ext uri="{FF2B5EF4-FFF2-40B4-BE49-F238E27FC236}">
                  <a16:creationId xmlns:a16="http://schemas.microsoft.com/office/drawing/2014/main" id="{8FD1B1D6-3A37-49DD-9C60-DA50BDF343B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1DDA227-C703-49FB-AB4D-E56D3B619B4C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5A63873B-30D1-42FC-B337-BBE659A4E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B3709B23-DA82-40B9-ABE4-F14CE44CE843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>
              <a:extLst>
                <a:ext uri="{FF2B5EF4-FFF2-40B4-BE49-F238E27FC236}">
                  <a16:creationId xmlns:a16="http://schemas.microsoft.com/office/drawing/2014/main" id="{531B6D1B-593B-47EB-9FC9-581594156B36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846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A83763E-B769-4BC0-BD4E-23D0DC0B9B66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B08B419-9B1A-412F-9CD4-BF762AB84BD8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12E7A1-E7C0-4B5D-8FDA-A054BF585637}"/>
              </a:ext>
            </a:extLst>
          </p:cNvPr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 cstate="print">
              <a:alphaModFix amt="2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91899C-2B9E-495E-A70A-830C18EDED9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871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B61D3-53AC-41B2-B3CE-85986F3D18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F7AB7-8F27-4018-B090-A1EC786898EE}"/>
              </a:ext>
            </a:extLst>
          </p:cNvPr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F7FFDC-86E5-43C6-B266-14A9E6CEEE65}"/>
                </a:ext>
              </a:extLst>
            </p:cNvPr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F21C2A-1375-4944-8B35-7D18C3649338}"/>
                </a:ext>
              </a:extLst>
            </p:cNvPr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9D59DCB-4A7A-4587-B3E6-256ACD4F4BD8}"/>
                </a:ext>
              </a:extLst>
            </p:cNvPr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A388C4F-EB23-4D46-B205-A3D46E850E0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7A47F867-FA4C-4449-8447-C90C547B84E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D1C912A1-C24E-4D65-B946-51422AC4E18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515E403-1634-4B6B-9F87-47235C766B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91B59AC6-DDC9-4B78-AA0B-7A1EB6976B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A589EAD-A6AB-4FCD-8A4D-27087F574672}"/>
              </a:ext>
            </a:extLst>
          </p:cNvPr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2DC884-4D77-46D6-9208-FC0366E26B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>
              <a:extLst>
                <a:ext uri="{FF2B5EF4-FFF2-40B4-BE49-F238E27FC236}">
                  <a16:creationId xmlns:a16="http://schemas.microsoft.com/office/drawing/2014/main" id="{B3FF8F58-3441-4D5F-838C-57ED5CB11045}"/>
                </a:ext>
              </a:extLst>
            </p:cNvPr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>
              <a:extLst>
                <a:ext uri="{FF2B5EF4-FFF2-40B4-BE49-F238E27FC236}">
                  <a16:creationId xmlns:a16="http://schemas.microsoft.com/office/drawing/2014/main" id="{447AE13F-516E-4B7E-8BB0-6760BF515197}"/>
                </a:ext>
              </a:extLst>
            </p:cNvPr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62BDE6BB-FFEC-4D07-989E-F1B40917052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ED55AA03-5FC8-4E4B-89A0-F25CBE90EC5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9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8D0E294B-2D5A-47EB-8358-C4F5F0407A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1FD75B-C1D4-4D77-BB39-AEE6DAA6A6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>
            <a:extLst>
              <a:ext uri="{FF2B5EF4-FFF2-40B4-BE49-F238E27FC236}">
                <a16:creationId xmlns:a16="http://schemas.microsoft.com/office/drawing/2014/main" id="{DAC2DBA2-4FA0-40AC-B09C-6C38EA1E8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>
            <a:extLst>
              <a:ext uri="{FF2B5EF4-FFF2-40B4-BE49-F238E27FC236}">
                <a16:creationId xmlns:a16="http://schemas.microsoft.com/office/drawing/2014/main" id="{D16976FB-2107-4A53-937B-E8E8CDEA6727}"/>
              </a:ext>
            </a:extLst>
          </p:cNvPr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" fmla="*/ 0 w 1600080"/>
              <a:gd name="connsiteY0" fmla="*/ 3776548 h 3870277"/>
              <a:gd name="connsiteX1" fmla="*/ 0 w 1600080"/>
              <a:gd name="connsiteY1" fmla="*/ 0 h 3870277"/>
              <a:gd name="connsiteX2" fmla="*/ 1600080 w 1600080"/>
              <a:gd name="connsiteY2" fmla="*/ 3870277 h 3870277"/>
              <a:gd name="connsiteX3" fmla="*/ 0 w 1600080"/>
              <a:gd name="connsiteY3" fmla="*/ 3776548 h 3870277"/>
              <a:gd name="connsiteX0" fmla="*/ 16859 w 1616939"/>
              <a:gd name="connsiteY0" fmla="*/ 4102057 h 4195786"/>
              <a:gd name="connsiteX1" fmla="*/ 0 w 1616939"/>
              <a:gd name="connsiteY1" fmla="*/ 0 h 4195786"/>
              <a:gd name="connsiteX2" fmla="*/ 1616939 w 1616939"/>
              <a:gd name="connsiteY2" fmla="*/ 4195786 h 4195786"/>
              <a:gd name="connsiteX3" fmla="*/ 16859 w 1616939"/>
              <a:gd name="connsiteY3" fmla="*/ 4102057 h 4195786"/>
              <a:gd name="connsiteX0" fmla="*/ 1132 w 1624232"/>
              <a:gd name="connsiteY0" fmla="*/ 3683146 h 4195786"/>
              <a:gd name="connsiteX1" fmla="*/ 7293 w 1624232"/>
              <a:gd name="connsiteY1" fmla="*/ 0 h 4195786"/>
              <a:gd name="connsiteX2" fmla="*/ 1624232 w 1624232"/>
              <a:gd name="connsiteY2" fmla="*/ 4195786 h 4195786"/>
              <a:gd name="connsiteX3" fmla="*/ 1132 w 1624232"/>
              <a:gd name="connsiteY3" fmla="*/ 3683146 h 4195786"/>
              <a:gd name="connsiteX0" fmla="*/ 1133 w 1566812"/>
              <a:gd name="connsiteY0" fmla="*/ 3683146 h 4400602"/>
              <a:gd name="connsiteX1" fmla="*/ 7294 w 1566812"/>
              <a:gd name="connsiteY1" fmla="*/ 0 h 4400602"/>
              <a:gd name="connsiteX2" fmla="*/ 1566812 w 1566812"/>
              <a:gd name="connsiteY2" fmla="*/ 4400601 h 4400602"/>
              <a:gd name="connsiteX3" fmla="*/ 1133 w 1566812"/>
              <a:gd name="connsiteY3" fmla="*/ 3683146 h 44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99B7C0-F58B-4838-A967-C7AD9611153E}"/>
              </a:ext>
            </a:extLst>
          </p:cNvPr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138D1A2-65A3-48AF-A3C2-D7AAF4904B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>
              <a:extLst>
                <a:ext uri="{FF2B5EF4-FFF2-40B4-BE49-F238E27FC236}">
                  <a16:creationId xmlns:a16="http://schemas.microsoft.com/office/drawing/2014/main" id="{70EA9A79-7BB5-4134-AAA6-5B1814C3FCEE}"/>
                </a:ext>
              </a:extLst>
            </p:cNvPr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>
              <a:extLst>
                <a:ext uri="{FF2B5EF4-FFF2-40B4-BE49-F238E27FC236}">
                  <a16:creationId xmlns:a16="http://schemas.microsoft.com/office/drawing/2014/main" id="{E81CB89C-EAE5-4E51-B9B0-B44FC31B6EF9}"/>
                </a:ext>
              </a:extLst>
            </p:cNvPr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" fmla="*/ 0 w 1600080"/>
                <a:gd name="connsiteY0" fmla="*/ 3776548 h 3870277"/>
                <a:gd name="connsiteX1" fmla="*/ 0 w 1600080"/>
                <a:gd name="connsiteY1" fmla="*/ 0 h 3870277"/>
                <a:gd name="connsiteX2" fmla="*/ 1600080 w 1600080"/>
                <a:gd name="connsiteY2" fmla="*/ 3870277 h 3870277"/>
                <a:gd name="connsiteX3" fmla="*/ 0 w 1600080"/>
                <a:gd name="connsiteY3" fmla="*/ 3776548 h 3870277"/>
                <a:gd name="connsiteX0" fmla="*/ 16859 w 1616939"/>
                <a:gd name="connsiteY0" fmla="*/ 4102057 h 4195786"/>
                <a:gd name="connsiteX1" fmla="*/ 0 w 1616939"/>
                <a:gd name="connsiteY1" fmla="*/ 0 h 4195786"/>
                <a:gd name="connsiteX2" fmla="*/ 1616939 w 1616939"/>
                <a:gd name="connsiteY2" fmla="*/ 4195786 h 4195786"/>
                <a:gd name="connsiteX3" fmla="*/ 16859 w 1616939"/>
                <a:gd name="connsiteY3" fmla="*/ 4102057 h 4195786"/>
                <a:gd name="connsiteX0" fmla="*/ 1132 w 1624232"/>
                <a:gd name="connsiteY0" fmla="*/ 3683146 h 4195786"/>
                <a:gd name="connsiteX1" fmla="*/ 7293 w 1624232"/>
                <a:gd name="connsiteY1" fmla="*/ 0 h 4195786"/>
                <a:gd name="connsiteX2" fmla="*/ 1624232 w 1624232"/>
                <a:gd name="connsiteY2" fmla="*/ 4195786 h 4195786"/>
                <a:gd name="connsiteX3" fmla="*/ 1132 w 1624232"/>
                <a:gd name="connsiteY3" fmla="*/ 3683146 h 4195786"/>
                <a:gd name="connsiteX0" fmla="*/ 1133 w 1566812"/>
                <a:gd name="connsiteY0" fmla="*/ 3683146 h 4400602"/>
                <a:gd name="connsiteX1" fmla="*/ 7294 w 1566812"/>
                <a:gd name="connsiteY1" fmla="*/ 0 h 4400602"/>
                <a:gd name="connsiteX2" fmla="*/ 1566812 w 1566812"/>
                <a:gd name="connsiteY2" fmla="*/ 4400601 h 4400602"/>
                <a:gd name="connsiteX3" fmla="*/ 1133 w 1566812"/>
                <a:gd name="connsiteY3" fmla="*/ 3683146 h 44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3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E34690F3-19E6-4E9B-975A-77BACDB806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1888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3D4670-888E-48B7-B64E-B20692E9F7A4}"/>
              </a:ext>
            </a:extLst>
          </p:cNvPr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D31B94-AFD5-465C-B733-86F6551CE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9EC3F7-A007-4A45-AC48-18C16040C40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5E606F-FA86-4F53-8CD2-C970EBF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4DF627-DB16-4877-8A68-328DC6E42039}"/>
              </a:ext>
            </a:extLst>
          </p:cNvPr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358F2FF-E145-4FFC-81C2-4ABCE3934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C200B4D-ABE4-4D6D-8E6A-25548DE71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8157BF-161D-471C-AFF2-C0D07837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B415F-47D5-418C-B055-7CB2DECE74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>
            <a:extLst>
              <a:ext uri="{FF2B5EF4-FFF2-40B4-BE49-F238E27FC236}">
                <a16:creationId xmlns:a16="http://schemas.microsoft.com/office/drawing/2014/main" id="{B71E591B-471B-4CB5-A2E7-AEF617A8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45EB1D-2F41-4641-9371-551FE3A9282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42" y="147393"/>
            <a:ext cx="619358" cy="421088"/>
          </a:xfrm>
          <a:prstGeom prst="rect">
            <a:avLst/>
          </a:prstGeom>
        </p:spPr>
      </p:pic>
      <p:sp>
        <p:nvSpPr>
          <p:cNvPr id="17" name="内容占位符 7">
            <a:extLst>
              <a:ext uri="{FF2B5EF4-FFF2-40B4-BE49-F238E27FC236}">
                <a16:creationId xmlns:a16="http://schemas.microsoft.com/office/drawing/2014/main" id="{41DE7BE0-AE37-4982-AE64-1750904D75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799114" cy="531010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3239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6" r:id="rId4"/>
    <p:sldLayoutId id="2147483651" r:id="rId5"/>
    <p:sldLayoutId id="2147483664" r:id="rId6"/>
    <p:sldLayoutId id="2147483672" r:id="rId7"/>
    <p:sldLayoutId id="2147483669" r:id="rId8"/>
    <p:sldLayoutId id="2147483674" r:id="rId9"/>
    <p:sldLayoutId id="2147483655" r:id="rId10"/>
    <p:sldLayoutId id="2147483665" r:id="rId11"/>
    <p:sldLayoutId id="214748367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30.png"/><Relationship Id="rId21" Type="http://schemas.openxmlformats.org/officeDocument/2006/relationships/tags" Target="../tags/tag21.xml"/><Relationship Id="rId34" Type="http://schemas.openxmlformats.org/officeDocument/2006/relationships/slideLayout" Target="../slideLayouts/slideLayout9.xml"/><Relationship Id="rId42" Type="http://schemas.openxmlformats.org/officeDocument/2006/relationships/image" Target="../media/image33.png"/><Relationship Id="rId47" Type="http://schemas.openxmlformats.org/officeDocument/2006/relationships/image" Target="../media/image38.svg"/><Relationship Id="rId50" Type="http://schemas.openxmlformats.org/officeDocument/2006/relationships/image" Target="../media/image41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28.png"/><Relationship Id="rId40" Type="http://schemas.openxmlformats.org/officeDocument/2006/relationships/image" Target="../media/image31.png"/><Relationship Id="rId45" Type="http://schemas.openxmlformats.org/officeDocument/2006/relationships/image" Target="../media/image36.sv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27.png"/><Relationship Id="rId49" Type="http://schemas.openxmlformats.org/officeDocument/2006/relationships/image" Target="../media/image40.jpe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image" Target="../media/image35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notesSlide" Target="../notesSlides/notesSlide7.xml"/><Relationship Id="rId43" Type="http://schemas.openxmlformats.org/officeDocument/2006/relationships/image" Target="../media/image34.svg"/><Relationship Id="rId48" Type="http://schemas.openxmlformats.org/officeDocument/2006/relationships/image" Target="../media/image39.pn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image" Target="../media/image29.png"/><Relationship Id="rId46" Type="http://schemas.openxmlformats.org/officeDocument/2006/relationships/image" Target="../media/image37.png"/><Relationship Id="rId20" Type="http://schemas.openxmlformats.org/officeDocument/2006/relationships/tags" Target="../tags/tag20.xml"/><Relationship Id="rId41" Type="http://schemas.openxmlformats.org/officeDocument/2006/relationships/image" Target="../media/image32.svg"/><Relationship Id="rId1" Type="http://schemas.openxmlformats.org/officeDocument/2006/relationships/tags" Target="../tags/tag1.xml"/><Relationship Id="rId6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clanthology.org/2021.emnlp-main.68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dall-e/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T-SCIR/llm-nlp-book" TargetMode="External"/><Relationship Id="rId2" Type="http://schemas.openxmlformats.org/officeDocument/2006/relationships/hyperlink" Target="https://item.jd.com/14395393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2004.09095" TargetMode="External"/><Relationship Id="rId4" Type="http://schemas.openxmlformats.org/officeDocument/2006/relationships/hyperlink" Target="https://commons.wikimedia.org/wiki/File:Main_world_languages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google-research/bert/blob/master/multilingual.md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FC4A35F-7F91-40F1-B76A-1E052AC0538C}"/>
              </a:ext>
            </a:extLst>
          </p:cNvPr>
          <p:cNvSpPr txBox="1">
            <a:spLocks/>
          </p:cNvSpPr>
          <p:nvPr/>
        </p:nvSpPr>
        <p:spPr>
          <a:xfrm>
            <a:off x="3121789" y="4968374"/>
            <a:ext cx="5948422" cy="5170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车万翔、郭江、崔一鸣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B20EA81-45BF-408F-A1F3-4EDC6D53475F}"/>
              </a:ext>
            </a:extLst>
          </p:cNvPr>
          <p:cNvSpPr txBox="1">
            <a:spLocks/>
          </p:cNvSpPr>
          <p:nvPr/>
        </p:nvSpPr>
        <p:spPr>
          <a:xfrm>
            <a:off x="3130552" y="5485441"/>
            <a:ext cx="5948422" cy="9826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社会计算与交互机器人研究中心（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HIT-SCIR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哈尔滨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工业大学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2366E-2ADD-48C3-9F1D-FF4E2C4E366C}"/>
              </a:ext>
            </a:extLst>
          </p:cNvPr>
          <p:cNvSpPr/>
          <p:nvPr/>
        </p:nvSpPr>
        <p:spPr>
          <a:xfrm>
            <a:off x="6198517" y="1608407"/>
            <a:ext cx="1055448" cy="749258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5121A7-C667-477A-B527-50641619A0A6}"/>
              </a:ext>
            </a:extLst>
          </p:cNvPr>
          <p:cNvSpPr/>
          <p:nvPr/>
        </p:nvSpPr>
        <p:spPr>
          <a:xfrm>
            <a:off x="4892368" y="1479953"/>
            <a:ext cx="1203632" cy="1011839"/>
          </a:xfrm>
          <a:prstGeom prst="rect">
            <a:avLst/>
          </a:prstGeom>
          <a:blipFill dpi="0" rotWithShape="1">
            <a:blip r:embed="rId4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B760BD6-8D34-4DA4-9BB3-A58A2A87C17B}"/>
              </a:ext>
            </a:extLst>
          </p:cNvPr>
          <p:cNvCxnSpPr>
            <a:cxnSpLocks/>
          </p:cNvCxnSpPr>
          <p:nvPr/>
        </p:nvCxnSpPr>
        <p:spPr>
          <a:xfrm flipH="1">
            <a:off x="5016952" y="2596210"/>
            <a:ext cx="214056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AA787C73-B787-D843-BE5E-D47DC4797A57}"/>
              </a:ext>
            </a:extLst>
          </p:cNvPr>
          <p:cNvSpPr txBox="1">
            <a:spLocks/>
          </p:cNvSpPr>
          <p:nvPr/>
        </p:nvSpPr>
        <p:spPr>
          <a:xfrm>
            <a:off x="1409570" y="2849654"/>
            <a:ext cx="9372859" cy="1626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01600" dist="50800" dir="5400000" algn="t" rotWithShape="0">
              <a:prstClr val="black">
                <a:alpha val="46000"/>
              </a:prstClr>
            </a:outerShdw>
          </a:effectLst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dirty="0"/>
              <a:t>预训练语言模型的延伸</a:t>
            </a:r>
            <a:endParaRPr lang="zh-CN" altLang="en-US" sz="4000" dirty="0"/>
          </a:p>
        </p:txBody>
      </p:sp>
      <p:pic>
        <p:nvPicPr>
          <p:cNvPr id="2" name="Picture 1" descr="A book with text on it&#10;&#10;AI-generated content may be incorrect.">
            <a:extLst>
              <a:ext uri="{FF2B5EF4-FFF2-40B4-BE49-F238E27FC236}">
                <a16:creationId xmlns:a16="http://schemas.microsoft.com/office/drawing/2014/main" id="{CFE615C9-CEB5-F0FD-0921-0F6777909A7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560" y="24368"/>
            <a:ext cx="2659439" cy="2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0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4ECDD-39D1-11FE-5BAE-B8E544BB0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25741-1FF3-2886-F266-A3ED004B2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281" y="1690847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多语言预训练模型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F835-6053-7354-2EFB-ED05847FDC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77945" y="1370044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AB5FC-D077-1CFA-945C-6CC6BEE98ED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430281" y="2814466"/>
            <a:ext cx="5167298" cy="453113"/>
          </a:xfrm>
        </p:spPr>
        <p:txBody>
          <a:bodyPr/>
          <a:lstStyle/>
          <a:p>
            <a:r>
              <a:rPr lang="zh-CN" altLang="en-US" dirty="0"/>
              <a:t>代码预训练模型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469CA7-0FC9-E611-3544-85761C70FE0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77945" y="2493663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D98916E-B22E-02CE-438B-FD323F72EEA5}"/>
              </a:ext>
            </a:extLst>
          </p:cNvPr>
          <p:cNvSpPr txBox="1">
            <a:spLocks/>
          </p:cNvSpPr>
          <p:nvPr/>
        </p:nvSpPr>
        <p:spPr>
          <a:xfrm>
            <a:off x="4430281" y="3938085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多模态预训练模型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86EF1DD-152D-6A0D-0DBC-11CA7E2CC379}"/>
              </a:ext>
            </a:extLst>
          </p:cNvPr>
          <p:cNvSpPr txBox="1">
            <a:spLocks/>
          </p:cNvSpPr>
          <p:nvPr/>
        </p:nvSpPr>
        <p:spPr>
          <a:xfrm>
            <a:off x="3477945" y="3617282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71E3901-4DF7-31DE-AF65-3C233FA0F06A}"/>
              </a:ext>
            </a:extLst>
          </p:cNvPr>
          <p:cNvSpPr txBox="1">
            <a:spLocks/>
          </p:cNvSpPr>
          <p:nvPr/>
        </p:nvSpPr>
        <p:spPr>
          <a:xfrm>
            <a:off x="4430281" y="5061704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具身预训练模型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D6ED8B-889B-15F6-F96A-BA9BB9CD7E52}"/>
              </a:ext>
            </a:extLst>
          </p:cNvPr>
          <p:cNvSpPr txBox="1">
            <a:spLocks/>
          </p:cNvSpPr>
          <p:nvPr/>
        </p:nvSpPr>
        <p:spPr>
          <a:xfrm>
            <a:off x="3477945" y="4740901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3541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E9C749-DC3C-6E44-B59D-0FA450A2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D71062E-7AC4-B644-BB6A-5AAF76FF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723048" cy="481783"/>
          </a:xfrm>
        </p:spPr>
        <p:txBody>
          <a:bodyPr/>
          <a:lstStyle/>
          <a:p>
            <a:r>
              <a:rPr kumimoji="1" lang="zh-CN" altLang="en-US"/>
              <a:t>自然语言模型中加入编程语言的意义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B3E58D-3012-B249-84FD-B558EE27CA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5" y="1070857"/>
            <a:ext cx="10719283" cy="4495800"/>
          </a:xfrm>
        </p:spPr>
        <p:txBody>
          <a:bodyPr/>
          <a:lstStyle/>
          <a:p>
            <a:r>
              <a:rPr kumimoji="1" lang="zh-CN" altLang="en-US" sz="2400" dirty="0"/>
              <a:t>从 </a:t>
            </a:r>
            <a:r>
              <a:rPr kumimoji="1" lang="en-US" altLang="zh-CN" sz="2400" dirty="0"/>
              <a:t>NL</a:t>
            </a:r>
            <a:r>
              <a:rPr kumimoji="1" lang="zh-CN" altLang="en-US" sz="2400" dirty="0"/>
              <a:t> 到 </a:t>
            </a:r>
            <a:r>
              <a:rPr kumimoji="1" lang="en-US" altLang="zh-CN" sz="2400" dirty="0"/>
              <a:t>PL</a:t>
            </a:r>
            <a:r>
              <a:rPr kumimoji="1" lang="zh-CN" altLang="en-US" sz="2400" dirty="0"/>
              <a:t> 的角度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掌握编程语言，辅助程序员进行代码开发，提高生产力</a:t>
            </a:r>
            <a:endParaRPr kumimoji="1" lang="en-US" altLang="zh-CN" sz="2000" dirty="0"/>
          </a:p>
          <a:p>
            <a:pPr lvl="1"/>
            <a:r>
              <a:rPr kumimoji="1" lang="en-US" altLang="zh-CN" dirty="0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Copilot</a:t>
            </a:r>
            <a:r>
              <a:rPr kumimoji="1" lang="zh-CN" altLang="en-US" dirty="0"/>
              <a:t> 将开发人员的生产力提高 </a:t>
            </a:r>
            <a:r>
              <a:rPr kumimoji="1" lang="en-US" altLang="zh-CN" b="1" dirty="0">
                <a:solidFill>
                  <a:srgbClr val="C00000"/>
                </a:solidFill>
              </a:rPr>
              <a:t>26.08%</a:t>
            </a:r>
            <a:r>
              <a:rPr kumimoji="1" lang="zh-CN" altLang="en-US" dirty="0"/>
              <a:t>，经验较少的人显示出更大的提升</a:t>
            </a:r>
            <a:r>
              <a:rPr kumimoji="1" lang="en-US" altLang="zh-CN" baseline="30000" dirty="0"/>
              <a:t>[1]</a:t>
            </a:r>
            <a:endParaRPr kumimoji="1" lang="en-US" altLang="zh-CN" sz="2000" baseline="30000" dirty="0"/>
          </a:p>
          <a:p>
            <a:r>
              <a:rPr kumimoji="1" lang="zh-CN" altLang="en-US" sz="2400" dirty="0"/>
              <a:t>从 </a:t>
            </a:r>
            <a:r>
              <a:rPr kumimoji="1" lang="en-US" altLang="zh-CN" sz="2400" dirty="0"/>
              <a:t>PL</a:t>
            </a:r>
            <a:r>
              <a:rPr kumimoji="1" lang="zh-CN" altLang="en-US" sz="2400" dirty="0"/>
              <a:t> 到 </a:t>
            </a:r>
            <a:r>
              <a:rPr kumimoji="1" lang="en-US" altLang="zh-CN" sz="2400" dirty="0"/>
              <a:t>NL</a:t>
            </a:r>
            <a:r>
              <a:rPr kumimoji="1" lang="zh-CN" altLang="en-US" sz="2400" dirty="0"/>
              <a:t> 的角度</a:t>
            </a:r>
            <a:endParaRPr kumimoji="1" lang="en-US" altLang="zh-C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B73356-1042-EF07-0C05-5C828B8C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2" y="3165131"/>
            <a:ext cx="2879766" cy="1677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C9334DCA-93CA-CAA3-C1F0-0B84A68C2CBC}"/>
              </a:ext>
            </a:extLst>
          </p:cNvPr>
          <p:cNvSpPr/>
          <p:nvPr/>
        </p:nvSpPr>
        <p:spPr>
          <a:xfrm>
            <a:off x="750392" y="5015658"/>
            <a:ext cx="2879766" cy="550648"/>
          </a:xfrm>
          <a:prstGeom prst="wedgeRectCallout">
            <a:avLst>
              <a:gd name="adj1" fmla="val 16867"/>
              <a:gd name="adj2" fmla="val -853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代码蕴含大量结构化知识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13048F-12D1-F16A-1D34-8ACE6A47F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715" y="3165131"/>
            <a:ext cx="3571877" cy="1677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Rectangular Callout 34">
            <a:extLst>
              <a:ext uri="{FF2B5EF4-FFF2-40B4-BE49-F238E27FC236}">
                <a16:creationId xmlns:a16="http://schemas.microsoft.com/office/drawing/2014/main" id="{A674B47A-7106-5E4A-88BF-ACCB425DF252}"/>
              </a:ext>
            </a:extLst>
          </p:cNvPr>
          <p:cNvSpPr/>
          <p:nvPr/>
        </p:nvSpPr>
        <p:spPr>
          <a:xfrm>
            <a:off x="4706997" y="5005981"/>
            <a:ext cx="2879766" cy="550648"/>
          </a:xfrm>
          <a:prstGeom prst="wedgeRectCallout">
            <a:avLst>
              <a:gd name="adj1" fmla="val 16867"/>
              <a:gd name="adj2" fmla="val -853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增强大模型的推理能力</a:t>
            </a:r>
          </a:p>
        </p:txBody>
      </p:sp>
      <p:graphicFrame>
        <p:nvGraphicFramePr>
          <p:cNvPr id="3" name="表格 14">
            <a:extLst>
              <a:ext uri="{FF2B5EF4-FFF2-40B4-BE49-F238E27FC236}">
                <a16:creationId xmlns:a16="http://schemas.microsoft.com/office/drawing/2014/main" id="{4F5ECCE0-C8C3-DC82-453F-E992CB451E4F}"/>
              </a:ext>
            </a:extLst>
          </p:cNvPr>
          <p:cNvGraphicFramePr>
            <a:graphicFrameLocks noGrp="1"/>
          </p:cNvGraphicFramePr>
          <p:nvPr/>
        </p:nvGraphicFramePr>
        <p:xfrm>
          <a:off x="7948246" y="3135291"/>
          <a:ext cx="3972879" cy="167728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55077">
                  <a:extLst>
                    <a:ext uri="{9D8B030D-6E8A-4147-A177-3AD203B41FA5}">
                      <a16:colId xmlns:a16="http://schemas.microsoft.com/office/drawing/2014/main" val="2753979301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3744455000"/>
                    </a:ext>
                  </a:extLst>
                </a:gridCol>
                <a:gridCol w="1440694">
                  <a:extLst>
                    <a:ext uri="{9D8B030D-6E8A-4147-A177-3AD203B41FA5}">
                      <a16:colId xmlns:a16="http://schemas.microsoft.com/office/drawing/2014/main" val="1970179421"/>
                    </a:ext>
                  </a:extLst>
                </a:gridCol>
              </a:tblGrid>
              <a:tr h="335031">
                <a:tc>
                  <a:txBody>
                    <a:bodyPr/>
                    <a:lstStyle/>
                    <a:p>
                      <a:r>
                        <a:rPr lang="zh-CN" altLang="en-US" sz="1600"/>
                        <a:t>数据集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The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Stack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v1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/>
                        <a:t>The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Stack</a:t>
                      </a:r>
                      <a:r>
                        <a:rPr lang="zh-CN" altLang="en-US" sz="1600"/>
                        <a:t> </a:t>
                      </a:r>
                      <a:r>
                        <a:rPr lang="en-US" altLang="zh-CN" sz="1600"/>
                        <a:t>v2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739380"/>
                  </a:ext>
                </a:extLst>
              </a:tr>
              <a:tr h="335502">
                <a:tc>
                  <a:txBody>
                    <a:bodyPr/>
                    <a:lstStyle/>
                    <a:p>
                      <a:r>
                        <a:rPr lang="zh-CN" altLang="en-US" sz="1600"/>
                        <a:t>初始大小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6.4TB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67.5TB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4540"/>
                  </a:ext>
                </a:extLst>
              </a:tr>
              <a:tr h="335502">
                <a:tc>
                  <a:txBody>
                    <a:bodyPr/>
                    <a:lstStyle/>
                    <a:p>
                      <a:r>
                        <a:rPr lang="zh-CN" altLang="en-US" sz="1600"/>
                        <a:t>清洗过后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2.9TB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32.1TB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805563"/>
                  </a:ext>
                </a:extLst>
              </a:tr>
              <a:tr h="335502">
                <a:tc>
                  <a:txBody>
                    <a:bodyPr/>
                    <a:lstStyle/>
                    <a:p>
                      <a:r>
                        <a:rPr lang="en-US" altLang="zh-CN" sz="1600"/>
                        <a:t>#Token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/>
                        <a:t>～</a:t>
                      </a:r>
                      <a:r>
                        <a:rPr lang="en-US" altLang="zh-CN" sz="1600"/>
                        <a:t>200B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/>
                        <a:t>～</a:t>
                      </a:r>
                      <a:r>
                        <a:rPr lang="en-US" altLang="zh-CN" sz="1600"/>
                        <a:t>900B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175777"/>
                  </a:ext>
                </a:extLst>
              </a:tr>
              <a:tr h="335502">
                <a:tc>
                  <a:txBody>
                    <a:bodyPr/>
                    <a:lstStyle/>
                    <a:p>
                      <a:r>
                        <a:rPr lang="zh-CN" altLang="en-US" sz="1600"/>
                        <a:t>语言数量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358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658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318812"/>
                  </a:ext>
                </a:extLst>
              </a:tr>
            </a:tbl>
          </a:graphicData>
        </a:graphic>
      </p:graphicFrame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E48BCB25-177B-9D12-6B26-C0B3C5AE684B}"/>
              </a:ext>
            </a:extLst>
          </p:cNvPr>
          <p:cNvSpPr/>
          <p:nvPr/>
        </p:nvSpPr>
        <p:spPr>
          <a:xfrm>
            <a:off x="9041361" y="5013461"/>
            <a:ext cx="2879766" cy="550648"/>
          </a:xfrm>
          <a:prstGeom prst="wedgeRectCallout">
            <a:avLst>
              <a:gd name="adj1" fmla="val 16867"/>
              <a:gd name="adj2" fmla="val -8531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代码数据规模巨大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FE1C-15B5-A859-A329-41D6A4B6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FBCD4-0DB5-5391-57F4-DD5812ED31A1}"/>
              </a:ext>
            </a:extLst>
          </p:cNvPr>
          <p:cNvSpPr txBox="1"/>
          <p:nvPr/>
        </p:nvSpPr>
        <p:spPr>
          <a:xfrm>
            <a:off x="722325" y="6050080"/>
            <a:ext cx="1166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[1]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Cui, </a:t>
            </a: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Zheyuan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</a:t>
            </a: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Demirer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Mert and Jaffe, Sonia and </a:t>
            </a: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Musolff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Leon and Peng, </a:t>
            </a:r>
            <a:r>
              <a:rPr lang="en-US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Sida</a:t>
            </a:r>
            <a:r>
              <a:rPr 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and Salz, Tobias, The Effects of Generative AI on High Skilled Work: Evidence from Three Field Experiments with Software Developers (September 03, 2024). 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07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49"/>
    </mc:Choice>
    <mc:Fallback xmlns="">
      <p:transition spd="slow" advTm="65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E9C749-DC3C-6E44-B59D-0FA450A2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D71062E-7AC4-B644-BB6A-5AAF76FF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7987360" cy="481783"/>
          </a:xfrm>
        </p:spPr>
        <p:txBody>
          <a:bodyPr/>
          <a:lstStyle/>
          <a:p>
            <a:r>
              <a:rPr kumimoji="1" lang="zh-CN" altLang="en-US"/>
              <a:t>自然语言模型中加入编程语言的意义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6EB46-C46B-37AE-139B-38F660A73E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835008" cy="449580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zh-CN" altLang="en-US" sz="2400"/>
              <a:t>在预训练数据中混入代码数据显著增强模型能力</a:t>
            </a:r>
            <a:endParaRPr lang="en-US" altLang="zh-CN" sz="2400"/>
          </a:p>
          <a:p>
            <a:pPr lvl="1">
              <a:lnSpc>
                <a:spcPct val="114000"/>
              </a:lnSpc>
            </a:pPr>
            <a:r>
              <a:rPr lang="zh-CN" altLang="en-US" sz="2000"/>
              <a:t>自然语言推理相对提高 </a:t>
            </a:r>
            <a:r>
              <a:rPr lang="en-US" altLang="zh-CN" sz="2000" b="1">
                <a:solidFill>
                  <a:srgbClr val="C00000"/>
                </a:solidFill>
              </a:rPr>
              <a:t>8.2%</a:t>
            </a:r>
          </a:p>
          <a:p>
            <a:pPr lvl="1">
              <a:lnSpc>
                <a:spcPct val="114000"/>
              </a:lnSpc>
            </a:pPr>
            <a:r>
              <a:rPr lang="zh-CN" altLang="en-US" sz="2000"/>
              <a:t>世界知识相对提高 </a:t>
            </a:r>
            <a:r>
              <a:rPr lang="en-US" altLang="zh-CN" sz="2000" b="1">
                <a:solidFill>
                  <a:srgbClr val="C00000"/>
                </a:solidFill>
              </a:rPr>
              <a:t>4.2%</a:t>
            </a:r>
          </a:p>
          <a:p>
            <a:pPr lvl="1">
              <a:lnSpc>
                <a:spcPct val="114000"/>
              </a:lnSpc>
            </a:pPr>
            <a:r>
              <a:rPr lang="zh-CN" altLang="en-US" sz="2000"/>
              <a:t>代码性能提高 </a:t>
            </a:r>
            <a:r>
              <a:rPr lang="en-US" altLang="zh-CN" sz="2000" b="1">
                <a:solidFill>
                  <a:srgbClr val="C00000"/>
                </a:solidFill>
              </a:rPr>
              <a:t>12</a:t>
            </a:r>
            <a:r>
              <a:rPr lang="en-US" altLang="zh-CN" sz="2000"/>
              <a:t> </a:t>
            </a:r>
            <a:r>
              <a:rPr lang="zh-CN" altLang="en-US" sz="2000"/>
              <a:t>倍</a:t>
            </a:r>
          </a:p>
          <a:p>
            <a:pPr lvl="1">
              <a:lnSpc>
                <a:spcPct val="114000"/>
              </a:lnSpc>
            </a:pPr>
            <a:endParaRPr lang="zh-CN" altLang="en-US" sz="2000"/>
          </a:p>
          <a:p>
            <a:pPr lvl="1">
              <a:lnSpc>
                <a:spcPct val="114000"/>
              </a:lnSpc>
            </a:pPr>
            <a:endParaRPr lang="en-CN" sz="20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503E62-F670-FF47-8CA1-42A83C07FA9B}"/>
              </a:ext>
            </a:extLst>
          </p:cNvPr>
          <p:cNvSpPr txBox="1"/>
          <p:nvPr/>
        </p:nvSpPr>
        <p:spPr>
          <a:xfrm>
            <a:off x="1024259" y="5947952"/>
            <a:ext cx="1116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err="1"/>
              <a:t>Aryabumi</a:t>
            </a:r>
            <a:r>
              <a:rPr lang="en" altLang="zh-CN" sz="1400"/>
              <a:t>, </a:t>
            </a:r>
            <a:r>
              <a:rPr lang="en" altLang="zh-CN" sz="1400" err="1"/>
              <a:t>Viraat</a:t>
            </a:r>
            <a:r>
              <a:rPr lang="en" altLang="zh-CN" sz="1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</a:t>
            </a:r>
            <a:r>
              <a:rPr lang="en" altLang="zh-CN" sz="1400"/>
              <a:t>To Code, or Not To Code? Exploring Impact of Code in Pre-training</a:t>
            </a:r>
            <a:r>
              <a:rPr lang="en" altLang="zh-CN" sz="1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" altLang="zh-CN" sz="1400" b="0" i="1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" altLang="zh-CN" sz="14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arXiv:2408.10914</a:t>
            </a:r>
            <a:r>
              <a:rPr lang="en" altLang="zh-CN" sz="1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(2024).</a:t>
            </a:r>
            <a:endParaRPr kumimoji="1" lang="zh-CN" altLang="en-US" sz="1400"/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43FC4C68-975B-15EC-95A8-67566FAD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77" y="3186113"/>
            <a:ext cx="4626680" cy="2601030"/>
          </a:xfrm>
          <a:prstGeom prst="rect">
            <a:avLst/>
          </a:prstGeom>
        </p:spPr>
      </p:pic>
      <p:pic>
        <p:nvPicPr>
          <p:cNvPr id="3" name="图片 6" descr="图表, 直方图&#10;&#10;描述已自动生成">
            <a:extLst>
              <a:ext uri="{FF2B5EF4-FFF2-40B4-BE49-F238E27FC236}">
                <a16:creationId xmlns:a16="http://schemas.microsoft.com/office/drawing/2014/main" id="{7DB85153-5173-3F66-ACCD-2B060167C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08" y="3351211"/>
            <a:ext cx="5733857" cy="22708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F5DA5-5BD2-98E7-A1B6-19C90EDD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7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49"/>
    </mc:Choice>
    <mc:Fallback xmlns="">
      <p:transition spd="slow" advTm="6544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连接符: 曲线 36">
            <a:extLst>
              <a:ext uri="{FF2B5EF4-FFF2-40B4-BE49-F238E27FC236}">
                <a16:creationId xmlns:a16="http://schemas.microsoft.com/office/drawing/2014/main" id="{EE2794AC-81C7-62DD-339D-002EF47742F4}"/>
              </a:ext>
            </a:extLst>
          </p:cNvPr>
          <p:cNvCxnSpPr>
            <a:cxnSpLocks/>
          </p:cNvCxnSpPr>
          <p:nvPr/>
        </p:nvCxnSpPr>
        <p:spPr>
          <a:xfrm>
            <a:off x="344078" y="1032398"/>
            <a:ext cx="11453567" cy="4779227"/>
          </a:xfrm>
          <a:prstGeom prst="curvedConnector3">
            <a:avLst/>
          </a:prstGeom>
          <a:ln w="381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120E16D-9625-C04B-ACD5-5A1000B1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>
                <a:latin typeface="+mn-ea"/>
                <a:ea typeface="+mn-ea"/>
              </a:rPr>
              <a:pPr/>
              <a:t>13</a:t>
            </a:fld>
            <a:endParaRPr lang="zh-CN" altLang="en-US">
              <a:latin typeface="+mn-ea"/>
              <a:ea typeface="+mn-ea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506152D-0C66-9543-BF22-01E3253F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+mn-ea"/>
                <a:ea typeface="+mn-ea"/>
              </a:rPr>
              <a:t>代表性</a:t>
            </a:r>
            <a:r>
              <a:rPr kumimoji="1" lang="zh-CN" altLang="en-CN">
                <a:latin typeface="+mn-ea"/>
                <a:ea typeface="+mn-ea"/>
              </a:rPr>
              <a:t>代码</a:t>
            </a:r>
            <a:r>
              <a:rPr kumimoji="1" lang="zh-CN" altLang="en-US">
                <a:latin typeface="+mn-ea"/>
                <a:ea typeface="+mn-ea"/>
              </a:rPr>
              <a:t>大模型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D0DB24-DFE7-464E-9BAE-475794ABC69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4078" y="1211447"/>
            <a:ext cx="775747" cy="28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0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Codex-12B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982073DF-32D4-2A4F-9A16-94CCFECD66D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70239" y="1547997"/>
            <a:ext cx="1051691" cy="28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CodeGen 16B</a:t>
            </a:r>
            <a:endParaRPr lang="zh-CN" altLang="en-US" sz="100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Rounded Rectangle 24">
            <a:extLst>
              <a:ext uri="{FF2B5EF4-FFF2-40B4-BE49-F238E27FC236}">
                <a16:creationId xmlns:a16="http://schemas.microsoft.com/office/drawing/2014/main" id="{97696B5A-6AA2-0D40-8A95-8F16218A3A6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97036" y="838381"/>
            <a:ext cx="484778" cy="3087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21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8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A79EA1A2-CDB4-844C-9A9E-BABAA360FD5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40630" y="958492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22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4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BF6D80EF-E09A-6B42-B911-5414E849676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27480" y="1486850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22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7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</a:p>
        </p:txBody>
      </p:sp>
      <p:sp>
        <p:nvSpPr>
          <p:cNvPr id="13" name="Rounded Rectangle 31">
            <a:extLst>
              <a:ext uri="{FF2B5EF4-FFF2-40B4-BE49-F238E27FC236}">
                <a16:creationId xmlns:a16="http://schemas.microsoft.com/office/drawing/2014/main" id="{E304BF9A-392D-A34E-A679-AF55C0A490D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186759" y="1713948"/>
            <a:ext cx="475360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22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12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Rounded Rectangle 35">
            <a:extLst>
              <a:ext uri="{FF2B5EF4-FFF2-40B4-BE49-F238E27FC236}">
                <a16:creationId xmlns:a16="http://schemas.microsoft.com/office/drawing/2014/main" id="{56FA4DF9-9F15-0F48-A402-B1842B5604A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664389" y="1195644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22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5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Rounded Rectangle 48">
            <a:extLst>
              <a:ext uri="{FF2B5EF4-FFF2-40B4-BE49-F238E27FC236}">
                <a16:creationId xmlns:a16="http://schemas.microsoft.com/office/drawing/2014/main" id="{3A7CB16C-5F57-5749-AFFC-ED8BD528D7C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350184" y="1161856"/>
            <a:ext cx="1346775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PanGu-Coder-2.6B</a:t>
            </a:r>
          </a:p>
        </p:txBody>
      </p:sp>
      <p:sp>
        <p:nvSpPr>
          <p:cNvPr id="16" name="Rounded Rectangle 32">
            <a:extLst>
              <a:ext uri="{FF2B5EF4-FFF2-40B4-BE49-F238E27FC236}">
                <a16:creationId xmlns:a16="http://schemas.microsoft.com/office/drawing/2014/main" id="{167D9C1F-CE6A-994C-95F0-06D49E7EDFC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706696" y="2932924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23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9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id="{38A360F7-3770-EE4C-9DB6-02F6DC70848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831819" y="3370524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23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12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Rounded Rectangle 32">
            <a:extLst>
              <a:ext uri="{FF2B5EF4-FFF2-40B4-BE49-F238E27FC236}">
                <a16:creationId xmlns:a16="http://schemas.microsoft.com/office/drawing/2014/main" id="{9CD794C8-4887-6542-987C-26D85C5EB1F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379767" y="2500648"/>
            <a:ext cx="554990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23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7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1FE38953-CAED-3A40-8D83-FCFADE2EC0F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74007" y="1326675"/>
            <a:ext cx="1001936" cy="28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err="1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InCoder</a:t>
            </a:r>
            <a:r>
              <a:rPr lang="zh-CN" altLang="en-US" sz="10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6.7B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24D0F6-64C0-A94F-8F71-95598F5E517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832005" y="19410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/>
                </a:solidFill>
                <a:latin typeface="+mn-ea"/>
              </a:rPr>
              <a:t>国内</a:t>
            </a:r>
          </a:p>
        </p:txBody>
      </p:sp>
      <p:sp>
        <p:nvSpPr>
          <p:cNvPr id="24" name="Rounded Rectangle 13">
            <a:extLst>
              <a:ext uri="{FF2B5EF4-FFF2-40B4-BE49-F238E27FC236}">
                <a16:creationId xmlns:a16="http://schemas.microsoft.com/office/drawing/2014/main" id="{C17FDF35-50E6-084E-8AD1-C9E048A63D9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186036" y="2965698"/>
            <a:ext cx="1085128" cy="288000"/>
          </a:xfrm>
          <a:prstGeom prst="roundRect">
            <a:avLst/>
          </a:prstGeom>
          <a:solidFill>
            <a:srgbClr val="BDC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Starcoder-15B</a:t>
            </a:r>
          </a:p>
        </p:txBody>
      </p:sp>
      <p:sp>
        <p:nvSpPr>
          <p:cNvPr id="27" name="Rounded Rectangle 13">
            <a:extLst>
              <a:ext uri="{FF2B5EF4-FFF2-40B4-BE49-F238E27FC236}">
                <a16:creationId xmlns:a16="http://schemas.microsoft.com/office/drawing/2014/main" id="{3FF7ACAB-F865-A945-8EC3-7A6DFBEDB7F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213320" y="3939373"/>
            <a:ext cx="1349881" cy="288000"/>
          </a:xfrm>
          <a:prstGeom prst="roundRect">
            <a:avLst/>
          </a:prstGeom>
          <a:solidFill>
            <a:srgbClr val="BDC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Code</a:t>
            </a:r>
            <a:r>
              <a:rPr lang="zh-CN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Llama-34B</a:t>
            </a:r>
          </a:p>
        </p:txBody>
      </p:sp>
      <p:sp>
        <p:nvSpPr>
          <p:cNvPr id="28" name="Rounded Rectangle 46">
            <a:extLst>
              <a:ext uri="{FF2B5EF4-FFF2-40B4-BE49-F238E27FC236}">
                <a16:creationId xmlns:a16="http://schemas.microsoft.com/office/drawing/2014/main" id="{6F461A0D-8E67-2D4B-A081-57CB9DD2948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022970" y="2898002"/>
            <a:ext cx="1495282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DeepSeek</a:t>
            </a:r>
            <a:r>
              <a:rPr lang="zh-CN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Coder</a:t>
            </a:r>
            <a:r>
              <a:rPr lang="zh-CN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33B</a:t>
            </a:r>
          </a:p>
        </p:txBody>
      </p:sp>
      <p:sp>
        <p:nvSpPr>
          <p:cNvPr id="34" name="Rounded Rectangle 13">
            <a:extLst>
              <a:ext uri="{FF2B5EF4-FFF2-40B4-BE49-F238E27FC236}">
                <a16:creationId xmlns:a16="http://schemas.microsoft.com/office/drawing/2014/main" id="{BACE9D9A-3977-C14F-9C19-79B2635A9A0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600630" y="2072085"/>
            <a:ext cx="1172258" cy="288000"/>
          </a:xfrm>
          <a:prstGeom prst="roundRect">
            <a:avLst/>
          </a:prstGeom>
          <a:solidFill>
            <a:srgbClr val="BDC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AlphaCode-41B</a:t>
            </a:r>
          </a:p>
        </p:txBody>
      </p:sp>
      <p:sp>
        <p:nvSpPr>
          <p:cNvPr id="36" name="Rounded Rectangle 46">
            <a:extLst>
              <a:ext uri="{FF2B5EF4-FFF2-40B4-BE49-F238E27FC236}">
                <a16:creationId xmlns:a16="http://schemas.microsoft.com/office/drawing/2014/main" id="{5B679B9B-B6BC-4743-A6CD-5001231DAA0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03217" y="1899908"/>
            <a:ext cx="1151954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CodeGeeX2 6B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997511-1651-194B-B2C0-A6A43AFE761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119825" y="45287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tx1"/>
                </a:solidFill>
                <a:latin typeface="+mn-ea"/>
              </a:rPr>
              <a:t>国外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9F62D24C-1464-CE40-A163-4BE72C6887C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86" y="2413879"/>
            <a:ext cx="461665" cy="46166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82ED366-EDE3-FB49-A321-75E830A49B3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80" y="3342049"/>
            <a:ext cx="341452" cy="34256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5BEA399-D55D-0A47-9541-F8154721FCCA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9" t="18309" r="17279" b="16882"/>
          <a:stretch/>
        </p:blipFill>
        <p:spPr>
          <a:xfrm>
            <a:off x="6550222" y="1449333"/>
            <a:ext cx="424535" cy="422891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038A2D2-E0C6-D14F-906F-1BDE6C4E496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68" y="2365439"/>
            <a:ext cx="418631" cy="418631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7774A50A-DE00-C449-8D28-0745B03D6D5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25673" y="795612"/>
            <a:ext cx="371821" cy="371821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B07D0775-E018-CF4D-94B3-87D91371AD7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689310" y="1887567"/>
            <a:ext cx="481724" cy="337657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B8BC3ABD-93A0-1143-A5A7-59EE43ED678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556420" y="1595580"/>
            <a:ext cx="454098" cy="454098"/>
          </a:xfrm>
          <a:prstGeom prst="rect">
            <a:avLst/>
          </a:prstGeom>
        </p:spPr>
      </p:pic>
      <p:pic>
        <p:nvPicPr>
          <p:cNvPr id="56" name="图形 55">
            <a:extLst>
              <a:ext uri="{FF2B5EF4-FFF2-40B4-BE49-F238E27FC236}">
                <a16:creationId xmlns:a16="http://schemas.microsoft.com/office/drawing/2014/main" id="{46E431B1-1EAA-904B-8377-63C18B2B90E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86079" y="1554206"/>
            <a:ext cx="379493" cy="379493"/>
          </a:xfrm>
          <a:prstGeom prst="rect">
            <a:avLst/>
          </a:prstGeom>
        </p:spPr>
      </p:pic>
      <p:sp>
        <p:nvSpPr>
          <p:cNvPr id="58" name="Rounded Rectangle 32">
            <a:extLst>
              <a:ext uri="{FF2B5EF4-FFF2-40B4-BE49-F238E27FC236}">
                <a16:creationId xmlns:a16="http://schemas.microsoft.com/office/drawing/2014/main" id="{095C9668-C108-B343-8C2A-D32C78A0870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4911967" y="2035538"/>
            <a:ext cx="554990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23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5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0CD2EB-838A-6146-92FA-1133DA9C52DD}"/>
              </a:ext>
            </a:extLst>
          </p:cNvPr>
          <p:cNvSpPr txBox="1"/>
          <p:nvPr/>
        </p:nvSpPr>
        <p:spPr>
          <a:xfrm>
            <a:off x="245731" y="1894452"/>
            <a:ext cx="106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>
                <a:latin typeface="+mn-ea"/>
              </a:rPr>
              <a:t>Copilot</a:t>
            </a:r>
            <a:r>
              <a:rPr kumimoji="1" lang="zh-CN" altLang="en-US" sz="1100">
                <a:latin typeface="+mn-ea"/>
              </a:rPr>
              <a:t>的基座模型，开启了</a:t>
            </a:r>
            <a:r>
              <a:rPr kumimoji="1" lang="en-US" altLang="zh-CN" sz="1100">
                <a:latin typeface="+mn-ea"/>
              </a:rPr>
              <a:t>Code</a:t>
            </a:r>
            <a:r>
              <a:rPr kumimoji="1" lang="zh-CN" altLang="en-US" sz="1100">
                <a:latin typeface="+mn-ea"/>
              </a:rPr>
              <a:t> </a:t>
            </a:r>
            <a:r>
              <a:rPr kumimoji="1" lang="en-US" altLang="zh-CN" sz="1100">
                <a:latin typeface="+mn-ea"/>
              </a:rPr>
              <a:t>LLMs</a:t>
            </a:r>
            <a:r>
              <a:rPr kumimoji="1" lang="zh-CN" altLang="en-US" sz="1100">
                <a:latin typeface="+mn-ea"/>
              </a:rPr>
              <a:t>的新时代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6BFEE6-0315-6D4E-AC9F-5AA906A1C67B}"/>
              </a:ext>
            </a:extLst>
          </p:cNvPr>
          <p:cNvSpPr txBox="1"/>
          <p:nvPr/>
        </p:nvSpPr>
        <p:spPr>
          <a:xfrm>
            <a:off x="1247401" y="2004966"/>
            <a:ext cx="11193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通过</a:t>
            </a:r>
            <a:r>
              <a:rPr kumimoji="1" lang="en-US" altLang="zh-CN" sz="1100">
                <a:latin typeface="+mn-ea"/>
              </a:rPr>
              <a:t>FIM</a:t>
            </a:r>
            <a:r>
              <a:rPr kumimoji="1" lang="zh-CN" altLang="en-US" sz="1100">
                <a:latin typeface="+mn-ea"/>
              </a:rPr>
              <a:t>（</a:t>
            </a:r>
            <a:r>
              <a:rPr kumimoji="1" lang="en-US" altLang="zh-CN" sz="1100">
                <a:latin typeface="+mn-ea"/>
              </a:rPr>
              <a:t>Fill</a:t>
            </a:r>
            <a:r>
              <a:rPr kumimoji="1" lang="zh-CN" altLang="en-US" sz="1100">
                <a:latin typeface="+mn-ea"/>
              </a:rPr>
              <a:t> </a:t>
            </a:r>
            <a:r>
              <a:rPr kumimoji="1" lang="en-US" altLang="zh-CN" sz="1100">
                <a:latin typeface="+mn-ea"/>
              </a:rPr>
              <a:t>In the</a:t>
            </a:r>
            <a:r>
              <a:rPr kumimoji="1" lang="zh-CN" altLang="en-US" sz="1100">
                <a:latin typeface="+mn-ea"/>
              </a:rPr>
              <a:t> </a:t>
            </a:r>
            <a:r>
              <a:rPr kumimoji="1" lang="en-US" altLang="zh-CN" sz="1100">
                <a:latin typeface="+mn-ea"/>
              </a:rPr>
              <a:t>Middle</a:t>
            </a:r>
            <a:r>
              <a:rPr kumimoji="1" lang="zh-CN" altLang="en-US" sz="1100">
                <a:latin typeface="+mn-ea"/>
              </a:rPr>
              <a:t>）实现代码填充</a:t>
            </a:r>
            <a:endParaRPr kumimoji="1" lang="en-US" altLang="zh-CN" sz="1100"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A38E463-D313-8A4B-88F4-45E0F9EEFE45}"/>
              </a:ext>
            </a:extLst>
          </p:cNvPr>
          <p:cNvSpPr txBox="1"/>
          <p:nvPr/>
        </p:nvSpPr>
        <p:spPr>
          <a:xfrm>
            <a:off x="2368667" y="2240239"/>
            <a:ext cx="11722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第一个和</a:t>
            </a:r>
            <a:r>
              <a:rPr kumimoji="1" lang="en-US" altLang="zh-CN" sz="1100">
                <a:latin typeface="+mn-ea"/>
              </a:rPr>
              <a:t>Codex</a:t>
            </a:r>
            <a:r>
              <a:rPr kumimoji="1" lang="zh-CN" altLang="en-US" sz="1100">
                <a:latin typeface="+mn-ea"/>
              </a:rPr>
              <a:t>达到可比效果的开源模型</a:t>
            </a:r>
            <a:endParaRPr kumimoji="1" lang="en-US" altLang="zh-CN" sz="1100"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148403-E3C9-7A47-837B-A66E7284E21C}"/>
              </a:ext>
            </a:extLst>
          </p:cNvPr>
          <p:cNvSpPr txBox="1"/>
          <p:nvPr/>
        </p:nvSpPr>
        <p:spPr>
          <a:xfrm>
            <a:off x="3874396" y="2378929"/>
            <a:ext cx="1085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针对于竞赛级别代码生成</a:t>
            </a:r>
            <a:endParaRPr kumimoji="1" lang="en-US" altLang="zh-CN" sz="1100"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1BB84C-4C9E-7746-97EB-77C69C9E9539}"/>
              </a:ext>
            </a:extLst>
          </p:cNvPr>
          <p:cNvSpPr txBox="1"/>
          <p:nvPr/>
        </p:nvSpPr>
        <p:spPr>
          <a:xfrm>
            <a:off x="3278878" y="3252482"/>
            <a:ext cx="13274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一个完全开源（模型、数据、脚本）的</a:t>
            </a:r>
            <a:r>
              <a:rPr kumimoji="1" lang="en-US" altLang="zh-CN" sz="1100">
                <a:latin typeface="+mn-ea"/>
              </a:rPr>
              <a:t>Code</a:t>
            </a:r>
            <a:r>
              <a:rPr kumimoji="1" lang="zh-CN" altLang="en-US" sz="1100">
                <a:latin typeface="+mn-ea"/>
              </a:rPr>
              <a:t> </a:t>
            </a:r>
            <a:r>
              <a:rPr kumimoji="1" lang="en-US" altLang="zh-CN" sz="1100">
                <a:latin typeface="+mn-ea"/>
              </a:rPr>
              <a:t>LLM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16264A-5A9A-E546-B5F0-5491A257C868}"/>
              </a:ext>
            </a:extLst>
          </p:cNvPr>
          <p:cNvSpPr txBox="1"/>
          <p:nvPr/>
        </p:nvSpPr>
        <p:spPr>
          <a:xfrm>
            <a:off x="7447833" y="2442123"/>
            <a:ext cx="10372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开源模型又一次巨大的进步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0AFA331-44B1-D448-AED4-0A636D9641A2}"/>
              </a:ext>
            </a:extLst>
          </p:cNvPr>
          <p:cNvSpPr txBox="1"/>
          <p:nvPr/>
        </p:nvSpPr>
        <p:spPr>
          <a:xfrm>
            <a:off x="3535969" y="4240259"/>
            <a:ext cx="12436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基于</a:t>
            </a:r>
            <a:r>
              <a:rPr kumimoji="1" lang="en-US" altLang="zh-CN" sz="1100">
                <a:latin typeface="+mn-ea"/>
              </a:rPr>
              <a:t>Llama2</a:t>
            </a:r>
            <a:r>
              <a:rPr kumimoji="1" lang="zh-CN" altLang="en-US" sz="1100">
                <a:latin typeface="+mn-ea"/>
              </a:rPr>
              <a:t>进行二次预训练得到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CC7E3C0-E003-C645-8BB4-98BA8BA5E677}"/>
              </a:ext>
            </a:extLst>
          </p:cNvPr>
          <p:cNvSpPr txBox="1"/>
          <p:nvPr/>
        </p:nvSpPr>
        <p:spPr>
          <a:xfrm>
            <a:off x="6946081" y="1441337"/>
            <a:ext cx="726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solidFill>
                  <a:schemeClr val="tx1"/>
                </a:solidFill>
                <a:latin typeface="+mn-ea"/>
              </a:rPr>
              <a:t>支持</a:t>
            </a:r>
            <a:r>
              <a:rPr kumimoji="1" lang="en-US" altLang="zh-CN" sz="1100">
                <a:solidFill>
                  <a:schemeClr val="tx1"/>
                </a:solidFill>
                <a:latin typeface="+mn-ea"/>
              </a:rPr>
              <a:t>32K</a:t>
            </a:r>
            <a:r>
              <a:rPr kumimoji="1" lang="zh-CN" altLang="en-US" sz="1100">
                <a:solidFill>
                  <a:schemeClr val="tx1"/>
                </a:solidFill>
                <a:latin typeface="+mn-ea"/>
              </a:rPr>
              <a:t>上下文</a:t>
            </a:r>
            <a:endParaRPr kumimoji="1" lang="zh-CN" altLang="en-US" sz="1100">
              <a:latin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85A6A9A-4EA7-2949-B217-EA5BCB9C837C}"/>
              </a:ext>
            </a:extLst>
          </p:cNvPr>
          <p:cNvSpPr txBox="1"/>
          <p:nvPr/>
        </p:nvSpPr>
        <p:spPr>
          <a:xfrm>
            <a:off x="3797494" y="746778"/>
            <a:ext cx="938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solidFill>
                  <a:schemeClr val="tx1"/>
                </a:solidFill>
                <a:latin typeface="+mn-ea"/>
              </a:rPr>
              <a:t>在中文上具有出色性能</a:t>
            </a:r>
            <a:endParaRPr kumimoji="1" lang="zh-CN" altLang="en-US" sz="11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38C222-BEFE-324C-BB2A-C6DC9974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988" y="3515970"/>
            <a:ext cx="410654" cy="41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32">
            <a:extLst>
              <a:ext uri="{FF2B5EF4-FFF2-40B4-BE49-F238E27FC236}">
                <a16:creationId xmlns:a16="http://schemas.microsoft.com/office/drawing/2014/main" id="{EF8036D4-2646-2E4B-8FB7-B7C0F3E5248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7299782" y="4747010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24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4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9" name="Rounded Rectangle 46">
            <a:extLst>
              <a:ext uri="{FF2B5EF4-FFF2-40B4-BE49-F238E27FC236}">
                <a16:creationId xmlns:a16="http://schemas.microsoft.com/office/drawing/2014/main" id="{F3FF62C3-6949-0946-930B-167E52A771ED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8362266" y="3945840"/>
            <a:ext cx="991742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aiXcoder</a:t>
            </a:r>
            <a:r>
              <a:rPr lang="zh-CN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7B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918D7B4-7626-994A-B638-00CD44A73044}"/>
              </a:ext>
            </a:extLst>
          </p:cNvPr>
          <p:cNvSpPr txBox="1"/>
          <p:nvPr/>
        </p:nvSpPr>
        <p:spPr>
          <a:xfrm>
            <a:off x="8679941" y="3507577"/>
            <a:ext cx="908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>
                <a:latin typeface="+mn-ea"/>
              </a:rPr>
              <a:t>7B</a:t>
            </a:r>
            <a:r>
              <a:rPr kumimoji="1" lang="zh-CN" altLang="en-US" sz="1100">
                <a:latin typeface="+mn-ea"/>
              </a:rPr>
              <a:t>体积下最强的模型</a:t>
            </a:r>
          </a:p>
        </p:txBody>
      </p:sp>
      <p:sp>
        <p:nvSpPr>
          <p:cNvPr id="53" name="Rounded Rectangle 13">
            <a:extLst>
              <a:ext uri="{FF2B5EF4-FFF2-40B4-BE49-F238E27FC236}">
                <a16:creationId xmlns:a16="http://schemas.microsoft.com/office/drawing/2014/main" id="{3F12FB5C-6865-7C41-8D6B-D85C5C340A22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804567" y="4616338"/>
            <a:ext cx="1325167" cy="278908"/>
          </a:xfrm>
          <a:prstGeom prst="roundRect">
            <a:avLst/>
          </a:prstGeom>
          <a:solidFill>
            <a:srgbClr val="BDC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Starcoder2-15B</a:t>
            </a:r>
          </a:p>
        </p:txBody>
      </p:sp>
      <p:sp>
        <p:nvSpPr>
          <p:cNvPr id="59" name="Rounded Rectangle 32">
            <a:extLst>
              <a:ext uri="{FF2B5EF4-FFF2-40B4-BE49-F238E27FC236}">
                <a16:creationId xmlns:a16="http://schemas.microsoft.com/office/drawing/2014/main" id="{EF445F23-967C-D541-A658-B738DC8B933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6321301" y="4244020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24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F5C6D4E-AF05-574E-81B9-2F361EAE5D06}"/>
              </a:ext>
            </a:extLst>
          </p:cNvPr>
          <p:cNvSpPr txBox="1"/>
          <p:nvPr/>
        </p:nvSpPr>
        <p:spPr>
          <a:xfrm>
            <a:off x="6026730" y="4888840"/>
            <a:ext cx="13801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err="1">
                <a:latin typeface="+mn-ea"/>
              </a:rPr>
              <a:t>Starcoder</a:t>
            </a:r>
            <a:r>
              <a:rPr kumimoji="1" lang="zh-CN" altLang="en-US" sz="1100">
                <a:latin typeface="+mn-ea"/>
              </a:rPr>
              <a:t>的进一步升级，</a:t>
            </a:r>
            <a:r>
              <a:rPr kumimoji="1" lang="en-US" altLang="zh-CN" sz="1100">
                <a:latin typeface="+mn-ea"/>
              </a:rPr>
              <a:t>15B</a:t>
            </a:r>
            <a:r>
              <a:rPr kumimoji="1" lang="zh-CN" altLang="en-US" sz="1100">
                <a:latin typeface="+mn-ea"/>
              </a:rPr>
              <a:t>体积下最强的模型</a:t>
            </a:r>
            <a:endParaRPr kumimoji="1" lang="en-US" altLang="zh-CN" sz="1100">
              <a:latin typeface="+mn-ea"/>
            </a:endParaRPr>
          </a:p>
        </p:txBody>
      </p:sp>
      <p:sp>
        <p:nvSpPr>
          <p:cNvPr id="43" name="Rounded Rectangle 32">
            <a:extLst>
              <a:ext uri="{FF2B5EF4-FFF2-40B4-BE49-F238E27FC236}">
                <a16:creationId xmlns:a16="http://schemas.microsoft.com/office/drawing/2014/main" id="{454A34B1-FC22-971F-9748-2CFC71A23944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296785" y="5380623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24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6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5" name="Rounded Rectangle 46">
            <a:extLst>
              <a:ext uri="{FF2B5EF4-FFF2-40B4-BE49-F238E27FC236}">
                <a16:creationId xmlns:a16="http://schemas.microsoft.com/office/drawing/2014/main" id="{D0737857-5D5B-22BE-569F-F9EB7D21F00A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8784436" y="4989534"/>
            <a:ext cx="1438415" cy="3324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DeepSeek</a:t>
            </a:r>
            <a:r>
              <a:rPr lang="zh-CN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Coder</a:t>
            </a:r>
            <a:r>
              <a:rPr lang="zh-CN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V2 236B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F75F31F-710A-D1FA-E064-637F4CB92A26}"/>
              </a:ext>
            </a:extLst>
          </p:cNvPr>
          <p:cNvSpPr txBox="1"/>
          <p:nvPr/>
        </p:nvSpPr>
        <p:spPr>
          <a:xfrm>
            <a:off x="9097817" y="4528798"/>
            <a:ext cx="1309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代码任务性能可与</a:t>
            </a:r>
            <a:r>
              <a:rPr kumimoji="1" lang="en-US" altLang="zh-CN" sz="1100">
                <a:latin typeface="+mn-ea"/>
              </a:rPr>
              <a:t>GPT4-Turbo</a:t>
            </a:r>
            <a:r>
              <a:rPr kumimoji="1" lang="zh-CN" altLang="en-US" sz="1100">
                <a:latin typeface="+mn-ea"/>
              </a:rPr>
              <a:t>媲美</a:t>
            </a:r>
          </a:p>
        </p:txBody>
      </p:sp>
      <p:pic>
        <p:nvPicPr>
          <p:cNvPr id="1025" name="图形 1024">
            <a:extLst>
              <a:ext uri="{FF2B5EF4-FFF2-40B4-BE49-F238E27FC236}">
                <a16:creationId xmlns:a16="http://schemas.microsoft.com/office/drawing/2014/main" id="{9761C90C-6FBD-307E-547D-CD336E65324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194772" y="4237220"/>
            <a:ext cx="405237" cy="386590"/>
          </a:xfrm>
          <a:prstGeom prst="rect">
            <a:avLst/>
          </a:prstGeom>
        </p:spPr>
      </p:pic>
      <p:pic>
        <p:nvPicPr>
          <p:cNvPr id="1026" name="图片 1025">
            <a:extLst>
              <a:ext uri="{FF2B5EF4-FFF2-40B4-BE49-F238E27FC236}">
                <a16:creationId xmlns:a16="http://schemas.microsoft.com/office/drawing/2014/main" id="{A78E9450-E900-716A-4B87-127A2B132C7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00" y="4990969"/>
            <a:ext cx="377228" cy="378453"/>
          </a:xfrm>
          <a:prstGeom prst="rect">
            <a:avLst/>
          </a:prstGeom>
        </p:spPr>
      </p:pic>
      <p:sp>
        <p:nvSpPr>
          <p:cNvPr id="1027" name="Rounded Rectangle 32">
            <a:extLst>
              <a:ext uri="{FF2B5EF4-FFF2-40B4-BE49-F238E27FC236}">
                <a16:creationId xmlns:a16="http://schemas.microsoft.com/office/drawing/2014/main" id="{391CF919-FAE9-D1D8-AF49-062E70E1041C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7981596" y="5055620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24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5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029" name="图片 1028">
            <a:extLst>
              <a:ext uri="{FF2B5EF4-FFF2-40B4-BE49-F238E27FC236}">
                <a16:creationId xmlns:a16="http://schemas.microsoft.com/office/drawing/2014/main" id="{B2563751-C34E-06DC-3609-C46A15CC210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22" y="4513410"/>
            <a:ext cx="461665" cy="461665"/>
          </a:xfrm>
          <a:prstGeom prst="rect">
            <a:avLst/>
          </a:prstGeom>
        </p:spPr>
      </p:pic>
      <p:sp>
        <p:nvSpPr>
          <p:cNvPr id="1030" name="Rounded Rectangle 32">
            <a:extLst>
              <a:ext uri="{FF2B5EF4-FFF2-40B4-BE49-F238E27FC236}">
                <a16:creationId xmlns:a16="http://schemas.microsoft.com/office/drawing/2014/main" id="{00DFF0CB-E6E9-C257-112C-3ABACF29DF29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10928629" y="5596204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24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7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31" name="Rounded Rectangle 46">
            <a:extLst>
              <a:ext uri="{FF2B5EF4-FFF2-40B4-BE49-F238E27FC236}">
                <a16:creationId xmlns:a16="http://schemas.microsoft.com/office/drawing/2014/main" id="{26B5142E-E245-E38D-7FF4-32A57CA6D0E5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10554526" y="5246151"/>
            <a:ext cx="1249272" cy="28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CodeGeeX4 10B</a:t>
            </a:r>
          </a:p>
        </p:txBody>
      </p:sp>
      <p:pic>
        <p:nvPicPr>
          <p:cNvPr id="1032" name="图片 1031">
            <a:extLst>
              <a:ext uri="{FF2B5EF4-FFF2-40B4-BE49-F238E27FC236}">
                <a16:creationId xmlns:a16="http://schemas.microsoft.com/office/drawing/2014/main" id="{1F970CE0-4A76-ADAE-1762-378732E51FB9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9" t="18309" r="17279" b="16882"/>
          <a:stretch/>
        </p:blipFill>
        <p:spPr>
          <a:xfrm>
            <a:off x="10589120" y="4752834"/>
            <a:ext cx="424535" cy="422891"/>
          </a:xfrm>
          <a:prstGeom prst="rect">
            <a:avLst/>
          </a:prstGeom>
        </p:spPr>
      </p:pic>
      <p:sp>
        <p:nvSpPr>
          <p:cNvPr id="1033" name="文本框 1032">
            <a:extLst>
              <a:ext uri="{FF2B5EF4-FFF2-40B4-BE49-F238E27FC236}">
                <a16:creationId xmlns:a16="http://schemas.microsoft.com/office/drawing/2014/main" id="{991F5C40-32C9-A1A8-B452-40835AAAA711}"/>
              </a:ext>
            </a:extLst>
          </p:cNvPr>
          <p:cNvSpPr txBox="1"/>
          <p:nvPr/>
        </p:nvSpPr>
        <p:spPr>
          <a:xfrm>
            <a:off x="10987964" y="4644050"/>
            <a:ext cx="966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>
                <a:solidFill>
                  <a:schemeClr val="tx1"/>
                </a:solidFill>
                <a:latin typeface="+mn-ea"/>
              </a:rPr>
              <a:t>10B</a:t>
            </a:r>
            <a:r>
              <a:rPr kumimoji="1" lang="zh-CN" altLang="en-US" sz="1100">
                <a:solidFill>
                  <a:schemeClr val="tx1"/>
                </a:solidFill>
                <a:latin typeface="+mn-ea"/>
              </a:rPr>
              <a:t>以下性能最强，支持</a:t>
            </a:r>
            <a:r>
              <a:rPr kumimoji="1" lang="en-US" altLang="zh-CN" sz="1100">
                <a:solidFill>
                  <a:schemeClr val="tx1"/>
                </a:solidFill>
                <a:latin typeface="+mn-ea"/>
              </a:rPr>
              <a:t>300+</a:t>
            </a:r>
            <a:r>
              <a:rPr kumimoji="1" lang="zh-CN" altLang="en-US" sz="1100">
                <a:solidFill>
                  <a:schemeClr val="tx1"/>
                </a:solidFill>
                <a:latin typeface="+mn-ea"/>
              </a:rPr>
              <a:t>语言</a:t>
            </a:r>
            <a:endParaRPr kumimoji="1" lang="zh-CN" altLang="en-US" sz="1100">
              <a:latin typeface="+mn-ea"/>
            </a:endParaRPr>
          </a:p>
        </p:txBody>
      </p:sp>
      <p:sp>
        <p:nvSpPr>
          <p:cNvPr id="1050" name="Rounded Rectangle 32">
            <a:extLst>
              <a:ext uri="{FF2B5EF4-FFF2-40B4-BE49-F238E27FC236}">
                <a16:creationId xmlns:a16="http://schemas.microsoft.com/office/drawing/2014/main" id="{6216DE25-A410-EB20-8D43-99E716A12962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5999585" y="3831423"/>
            <a:ext cx="482746" cy="3086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24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年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  <a:p>
            <a:pPr algn="ctr"/>
            <a:r>
              <a:rPr lang="en-US" altLang="zh-CN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lang="zh-CN" altLang="en-US" sz="900">
                <a:solidFill>
                  <a:sysClr val="windowText" lastClr="000000"/>
                </a:solidFill>
                <a:latin typeface="+mn-ea"/>
                <a:cs typeface="Arial" panose="020B0604020202020204" pitchFamily="34" charset="0"/>
              </a:rPr>
              <a:t>月</a:t>
            </a:r>
            <a:endParaRPr lang="en-US" altLang="zh-CN" sz="900">
              <a:solidFill>
                <a:sysClr val="windowText" lastClr="00000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051" name="Picture 2" descr="Image">
            <a:extLst>
              <a:ext uri="{FF2B5EF4-FFF2-40B4-BE49-F238E27FC236}">
                <a16:creationId xmlns:a16="http://schemas.microsoft.com/office/drawing/2014/main" id="{C480A3CC-DF97-C3C6-EA4E-2EB69FE8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70" y="5122437"/>
            <a:ext cx="378564" cy="37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ounded Rectangle 13">
            <a:extLst>
              <a:ext uri="{FF2B5EF4-FFF2-40B4-BE49-F238E27FC236}">
                <a16:creationId xmlns:a16="http://schemas.microsoft.com/office/drawing/2014/main" id="{27E0CAA8-7082-A3F4-8998-BDB0F561F904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668950" y="4740885"/>
            <a:ext cx="1199489" cy="288000"/>
          </a:xfrm>
          <a:prstGeom prst="roundRect">
            <a:avLst/>
          </a:prstGeom>
          <a:solidFill>
            <a:srgbClr val="BDC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Stable Code 3B</a:t>
            </a:r>
          </a:p>
        </p:txBody>
      </p:sp>
      <p:sp>
        <p:nvSpPr>
          <p:cNvPr id="1053" name="文本框 1052">
            <a:extLst>
              <a:ext uri="{FF2B5EF4-FFF2-40B4-BE49-F238E27FC236}">
                <a16:creationId xmlns:a16="http://schemas.microsoft.com/office/drawing/2014/main" id="{56686CF1-BECE-2F69-88F6-907BA2C6FCFE}"/>
              </a:ext>
            </a:extLst>
          </p:cNvPr>
          <p:cNvSpPr txBox="1"/>
          <p:nvPr/>
        </p:nvSpPr>
        <p:spPr>
          <a:xfrm>
            <a:off x="3988122" y="5080455"/>
            <a:ext cx="1122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性能比肩</a:t>
            </a:r>
            <a:r>
              <a:rPr kumimoji="1" lang="en-US" altLang="zh-CN" sz="1100">
                <a:latin typeface="+mn-ea"/>
              </a:rPr>
              <a:t>Code Llama-7B</a:t>
            </a:r>
            <a:r>
              <a:rPr kumimoji="1" lang="zh-CN" altLang="en-US" sz="1100">
                <a:latin typeface="+mn-ea"/>
              </a:rPr>
              <a:t>，可本地运行</a:t>
            </a:r>
            <a:endParaRPr kumimoji="1" lang="en-US" altLang="zh-CN" sz="1100">
              <a:latin typeface="+mn-ea"/>
            </a:endParaRPr>
          </a:p>
        </p:txBody>
      </p:sp>
      <p:sp>
        <p:nvSpPr>
          <p:cNvPr id="1068" name="Rounded Rectangle 13">
            <a:extLst>
              <a:ext uri="{FF2B5EF4-FFF2-40B4-BE49-F238E27FC236}">
                <a16:creationId xmlns:a16="http://schemas.microsoft.com/office/drawing/2014/main" id="{4612C89E-E888-FA45-E60F-5ADDA5FB3559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6279498" y="5689492"/>
            <a:ext cx="1199489" cy="288000"/>
          </a:xfrm>
          <a:prstGeom prst="roundRect">
            <a:avLst/>
          </a:prstGeom>
          <a:solidFill>
            <a:srgbClr val="BDC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Codestral-22B</a:t>
            </a:r>
          </a:p>
        </p:txBody>
      </p:sp>
      <p:sp>
        <p:nvSpPr>
          <p:cNvPr id="1069" name="文本框 1068">
            <a:extLst>
              <a:ext uri="{FF2B5EF4-FFF2-40B4-BE49-F238E27FC236}">
                <a16:creationId xmlns:a16="http://schemas.microsoft.com/office/drawing/2014/main" id="{396FFF0B-BB1F-055B-A3E3-BF8EE23A1ABD}"/>
              </a:ext>
            </a:extLst>
          </p:cNvPr>
          <p:cNvSpPr txBox="1"/>
          <p:nvPr/>
        </p:nvSpPr>
        <p:spPr>
          <a:xfrm>
            <a:off x="6372453" y="5968496"/>
            <a:ext cx="1428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支持</a:t>
            </a:r>
            <a:r>
              <a:rPr kumimoji="1" lang="en-US" altLang="zh-CN" sz="1100">
                <a:latin typeface="+mn-ea"/>
              </a:rPr>
              <a:t>80+</a:t>
            </a:r>
            <a:r>
              <a:rPr kumimoji="1" lang="zh-CN" altLang="en-US" sz="1100">
                <a:latin typeface="+mn-ea"/>
              </a:rPr>
              <a:t>语言，性能超越</a:t>
            </a:r>
            <a:r>
              <a:rPr kumimoji="1" lang="en-US" altLang="zh-CN" sz="1100">
                <a:latin typeface="+mn-ea"/>
              </a:rPr>
              <a:t>Llama3 70B</a:t>
            </a:r>
          </a:p>
        </p:txBody>
      </p:sp>
      <p:cxnSp>
        <p:nvCxnSpPr>
          <p:cNvPr id="1100" name="直接连接符 1099">
            <a:extLst>
              <a:ext uri="{FF2B5EF4-FFF2-40B4-BE49-F238E27FC236}">
                <a16:creationId xmlns:a16="http://schemas.microsoft.com/office/drawing/2014/main" id="{F577CA2D-D375-62FF-13F3-46786FBFACEC}"/>
              </a:ext>
            </a:extLst>
          </p:cNvPr>
          <p:cNvCxnSpPr>
            <a:cxnSpLocks/>
          </p:cNvCxnSpPr>
          <p:nvPr/>
        </p:nvCxnSpPr>
        <p:spPr>
          <a:xfrm flipH="1">
            <a:off x="4336330" y="3106286"/>
            <a:ext cx="376471" cy="0"/>
          </a:xfrm>
          <a:prstGeom prst="line">
            <a:avLst/>
          </a:prstGeom>
          <a:ln w="19050" cap="rnd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直接连接符 1104">
            <a:extLst>
              <a:ext uri="{FF2B5EF4-FFF2-40B4-BE49-F238E27FC236}">
                <a16:creationId xmlns:a16="http://schemas.microsoft.com/office/drawing/2014/main" id="{B4402AAB-D796-55A2-041A-E9CA9BE492DB}"/>
              </a:ext>
            </a:extLst>
          </p:cNvPr>
          <p:cNvCxnSpPr>
            <a:cxnSpLocks/>
          </p:cNvCxnSpPr>
          <p:nvPr/>
        </p:nvCxnSpPr>
        <p:spPr>
          <a:xfrm flipH="1">
            <a:off x="4618636" y="4084423"/>
            <a:ext cx="492190" cy="0"/>
          </a:xfrm>
          <a:prstGeom prst="line">
            <a:avLst/>
          </a:prstGeom>
          <a:ln w="19050" cap="rnd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接连接符 1123">
            <a:extLst>
              <a:ext uri="{FF2B5EF4-FFF2-40B4-BE49-F238E27FC236}">
                <a16:creationId xmlns:a16="http://schemas.microsoft.com/office/drawing/2014/main" id="{523B6C34-4F27-8DBD-FCCA-D5C727DA6B2F}"/>
              </a:ext>
            </a:extLst>
          </p:cNvPr>
          <p:cNvCxnSpPr>
            <a:cxnSpLocks/>
          </p:cNvCxnSpPr>
          <p:nvPr/>
        </p:nvCxnSpPr>
        <p:spPr>
          <a:xfrm flipH="1">
            <a:off x="5421887" y="3990902"/>
            <a:ext cx="558759" cy="908877"/>
          </a:xfrm>
          <a:prstGeom prst="line">
            <a:avLst/>
          </a:prstGeom>
          <a:ln w="19050"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直接连接符 1125">
            <a:extLst>
              <a:ext uri="{FF2B5EF4-FFF2-40B4-BE49-F238E27FC236}">
                <a16:creationId xmlns:a16="http://schemas.microsoft.com/office/drawing/2014/main" id="{209C0517-091A-B6CD-DDCC-064328C76E22}"/>
              </a:ext>
            </a:extLst>
          </p:cNvPr>
          <p:cNvCxnSpPr>
            <a:cxnSpLocks/>
          </p:cNvCxnSpPr>
          <p:nvPr/>
        </p:nvCxnSpPr>
        <p:spPr>
          <a:xfrm flipH="1">
            <a:off x="4908557" y="4899779"/>
            <a:ext cx="513330" cy="0"/>
          </a:xfrm>
          <a:prstGeom prst="line">
            <a:avLst/>
          </a:prstGeom>
          <a:ln w="19050" cap="rnd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接连接符 1130">
            <a:extLst>
              <a:ext uri="{FF2B5EF4-FFF2-40B4-BE49-F238E27FC236}">
                <a16:creationId xmlns:a16="http://schemas.microsoft.com/office/drawing/2014/main" id="{6AD6C641-ED38-043B-744F-75EF4CAAF1D3}"/>
              </a:ext>
            </a:extLst>
          </p:cNvPr>
          <p:cNvCxnSpPr>
            <a:cxnSpLocks/>
          </p:cNvCxnSpPr>
          <p:nvPr/>
        </p:nvCxnSpPr>
        <p:spPr>
          <a:xfrm flipH="1">
            <a:off x="5120038" y="3174496"/>
            <a:ext cx="558759" cy="908877"/>
          </a:xfrm>
          <a:prstGeom prst="line">
            <a:avLst/>
          </a:prstGeom>
          <a:ln w="19050"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直接连接符 1131">
            <a:extLst>
              <a:ext uri="{FF2B5EF4-FFF2-40B4-BE49-F238E27FC236}">
                <a16:creationId xmlns:a16="http://schemas.microsoft.com/office/drawing/2014/main" id="{A476144A-D0E2-6B8B-7965-B735E97A82DD}"/>
              </a:ext>
            </a:extLst>
          </p:cNvPr>
          <p:cNvCxnSpPr>
            <a:cxnSpLocks/>
          </p:cNvCxnSpPr>
          <p:nvPr/>
        </p:nvCxnSpPr>
        <p:spPr>
          <a:xfrm flipH="1">
            <a:off x="4712801" y="2359141"/>
            <a:ext cx="461521" cy="750709"/>
          </a:xfrm>
          <a:prstGeom prst="line">
            <a:avLst/>
          </a:prstGeom>
          <a:ln w="19050"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直接连接符 1137">
            <a:extLst>
              <a:ext uri="{FF2B5EF4-FFF2-40B4-BE49-F238E27FC236}">
                <a16:creationId xmlns:a16="http://schemas.microsoft.com/office/drawing/2014/main" id="{A8439ACA-0A56-5F92-2702-54040DFAD0EA}"/>
              </a:ext>
            </a:extLst>
          </p:cNvPr>
          <p:cNvCxnSpPr>
            <a:cxnSpLocks/>
          </p:cNvCxnSpPr>
          <p:nvPr/>
        </p:nvCxnSpPr>
        <p:spPr>
          <a:xfrm flipH="1">
            <a:off x="5872168" y="2065196"/>
            <a:ext cx="249407" cy="405686"/>
          </a:xfrm>
          <a:prstGeom prst="line">
            <a:avLst/>
          </a:prstGeom>
          <a:ln w="19050"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接连接符 1139">
            <a:extLst>
              <a:ext uri="{FF2B5EF4-FFF2-40B4-BE49-F238E27FC236}">
                <a16:creationId xmlns:a16="http://schemas.microsoft.com/office/drawing/2014/main" id="{C311F211-2D8A-909E-9226-A4589635762D}"/>
              </a:ext>
            </a:extLst>
          </p:cNvPr>
          <p:cNvCxnSpPr>
            <a:cxnSpLocks/>
          </p:cNvCxnSpPr>
          <p:nvPr/>
        </p:nvCxnSpPr>
        <p:spPr>
          <a:xfrm flipH="1">
            <a:off x="6349890" y="3037162"/>
            <a:ext cx="291027" cy="473384"/>
          </a:xfrm>
          <a:prstGeom prst="line">
            <a:avLst/>
          </a:prstGeom>
          <a:ln w="19050"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直接连接符 1141">
            <a:extLst>
              <a:ext uri="{FF2B5EF4-FFF2-40B4-BE49-F238E27FC236}">
                <a16:creationId xmlns:a16="http://schemas.microsoft.com/office/drawing/2014/main" id="{A8A9F681-FCFA-9020-3856-8732D8F6D026}"/>
              </a:ext>
            </a:extLst>
          </p:cNvPr>
          <p:cNvCxnSpPr>
            <a:cxnSpLocks/>
          </p:cNvCxnSpPr>
          <p:nvPr/>
        </p:nvCxnSpPr>
        <p:spPr>
          <a:xfrm flipH="1">
            <a:off x="6126288" y="2065196"/>
            <a:ext cx="327764" cy="0"/>
          </a:xfrm>
          <a:prstGeom prst="line">
            <a:avLst/>
          </a:prstGeom>
          <a:ln w="19050" cap="rnd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直接连接符 1143">
            <a:extLst>
              <a:ext uri="{FF2B5EF4-FFF2-40B4-BE49-F238E27FC236}">
                <a16:creationId xmlns:a16="http://schemas.microsoft.com/office/drawing/2014/main" id="{55E73B2D-D4BD-49BC-9DC1-C5D7A0EB89F8}"/>
              </a:ext>
            </a:extLst>
          </p:cNvPr>
          <p:cNvCxnSpPr>
            <a:cxnSpLocks/>
          </p:cNvCxnSpPr>
          <p:nvPr/>
        </p:nvCxnSpPr>
        <p:spPr>
          <a:xfrm flipH="1">
            <a:off x="6640917" y="3037162"/>
            <a:ext cx="326261" cy="0"/>
          </a:xfrm>
          <a:prstGeom prst="line">
            <a:avLst/>
          </a:prstGeom>
          <a:ln w="19050" cap="rnd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直接连接符 1148">
            <a:extLst>
              <a:ext uri="{FF2B5EF4-FFF2-40B4-BE49-F238E27FC236}">
                <a16:creationId xmlns:a16="http://schemas.microsoft.com/office/drawing/2014/main" id="{2F0566B2-00AA-911A-C222-8527687BD083}"/>
              </a:ext>
            </a:extLst>
          </p:cNvPr>
          <p:cNvCxnSpPr>
            <a:cxnSpLocks/>
          </p:cNvCxnSpPr>
          <p:nvPr/>
        </p:nvCxnSpPr>
        <p:spPr>
          <a:xfrm flipH="1">
            <a:off x="7553081" y="4077365"/>
            <a:ext cx="399460" cy="649760"/>
          </a:xfrm>
          <a:prstGeom prst="line">
            <a:avLst/>
          </a:prstGeom>
          <a:ln w="19050"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接连接符 1150">
            <a:extLst>
              <a:ext uri="{FF2B5EF4-FFF2-40B4-BE49-F238E27FC236}">
                <a16:creationId xmlns:a16="http://schemas.microsoft.com/office/drawing/2014/main" id="{CC59E026-4415-CF6F-53CF-C244E04895E4}"/>
              </a:ext>
            </a:extLst>
          </p:cNvPr>
          <p:cNvCxnSpPr>
            <a:cxnSpLocks/>
          </p:cNvCxnSpPr>
          <p:nvPr/>
        </p:nvCxnSpPr>
        <p:spPr>
          <a:xfrm flipH="1">
            <a:off x="7952541" y="4081266"/>
            <a:ext cx="360332" cy="0"/>
          </a:xfrm>
          <a:prstGeom prst="line">
            <a:avLst/>
          </a:prstGeom>
          <a:ln w="19050" cap="rnd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5" name="图片 1154">
            <a:extLst>
              <a:ext uri="{FF2B5EF4-FFF2-40B4-BE49-F238E27FC236}">
                <a16:creationId xmlns:a16="http://schemas.microsoft.com/office/drawing/2014/main" id="{C6928427-ACE8-DD65-F5B8-21DD38316A72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814788" y="6213824"/>
            <a:ext cx="361385" cy="327643"/>
          </a:xfrm>
          <a:prstGeom prst="rect">
            <a:avLst/>
          </a:prstGeom>
        </p:spPr>
      </p:pic>
      <p:sp>
        <p:nvSpPr>
          <p:cNvPr id="1156" name="Rounded Rectangle 13">
            <a:extLst>
              <a:ext uri="{FF2B5EF4-FFF2-40B4-BE49-F238E27FC236}">
                <a16:creationId xmlns:a16="http://schemas.microsoft.com/office/drawing/2014/main" id="{0EBF9667-E17D-B099-A615-1DB33584464D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8863216" y="5880463"/>
            <a:ext cx="1533519" cy="288000"/>
          </a:xfrm>
          <a:prstGeom prst="roundRect">
            <a:avLst/>
          </a:prstGeom>
          <a:solidFill>
            <a:srgbClr val="BDCE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Codestral</a:t>
            </a:r>
            <a:r>
              <a:rPr lang="en-US" altLang="zh-CN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Mamba 7B</a:t>
            </a:r>
          </a:p>
        </p:txBody>
      </p:sp>
      <p:sp>
        <p:nvSpPr>
          <p:cNvPr id="1157" name="文本框 1156">
            <a:extLst>
              <a:ext uri="{FF2B5EF4-FFF2-40B4-BE49-F238E27FC236}">
                <a16:creationId xmlns:a16="http://schemas.microsoft.com/office/drawing/2014/main" id="{4E847E9F-BB81-02A5-105D-AD0BA2AC32E7}"/>
              </a:ext>
            </a:extLst>
          </p:cNvPr>
          <p:cNvSpPr txBox="1"/>
          <p:nvPr/>
        </p:nvSpPr>
        <p:spPr>
          <a:xfrm>
            <a:off x="9117090" y="6170960"/>
            <a:ext cx="14480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>
                <a:latin typeface="+mn-ea"/>
              </a:rPr>
              <a:t>首个基于</a:t>
            </a:r>
            <a:r>
              <a:rPr kumimoji="1" lang="en-US" altLang="zh-CN" sz="1100">
                <a:latin typeface="+mn-ea"/>
              </a:rPr>
              <a:t>Mamba</a:t>
            </a:r>
            <a:r>
              <a:rPr kumimoji="1" lang="zh-CN" altLang="en-US" sz="1100">
                <a:latin typeface="+mn-ea"/>
              </a:rPr>
              <a:t>架构的开源代码模型</a:t>
            </a:r>
            <a:endParaRPr kumimoji="1" lang="en-US" altLang="zh-CN" sz="1100">
              <a:latin typeface="+mn-ea"/>
            </a:endParaRPr>
          </a:p>
        </p:txBody>
      </p:sp>
      <p:pic>
        <p:nvPicPr>
          <p:cNvPr id="1159" name="图片 1158">
            <a:extLst>
              <a:ext uri="{FF2B5EF4-FFF2-40B4-BE49-F238E27FC236}">
                <a16:creationId xmlns:a16="http://schemas.microsoft.com/office/drawing/2014/main" id="{B0916E58-4BBA-4603-BB5A-415EF8E28E0D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039463" y="6011648"/>
            <a:ext cx="361385" cy="327643"/>
          </a:xfrm>
          <a:prstGeom prst="rect">
            <a:avLst/>
          </a:prstGeom>
        </p:spPr>
      </p:pic>
      <p:cxnSp>
        <p:nvCxnSpPr>
          <p:cNvPr id="1160" name="直接连接符 1159">
            <a:extLst>
              <a:ext uri="{FF2B5EF4-FFF2-40B4-BE49-F238E27FC236}">
                <a16:creationId xmlns:a16="http://schemas.microsoft.com/office/drawing/2014/main" id="{856E30C2-10CF-5BEC-E0C0-B3A62DA7FF92}"/>
              </a:ext>
            </a:extLst>
          </p:cNvPr>
          <p:cNvCxnSpPr>
            <a:cxnSpLocks/>
          </p:cNvCxnSpPr>
          <p:nvPr/>
        </p:nvCxnSpPr>
        <p:spPr>
          <a:xfrm flipH="1">
            <a:off x="10801387" y="5830534"/>
            <a:ext cx="106989" cy="174028"/>
          </a:xfrm>
          <a:prstGeom prst="line">
            <a:avLst/>
          </a:prstGeom>
          <a:ln w="19050"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直接连接符 1161">
            <a:extLst>
              <a:ext uri="{FF2B5EF4-FFF2-40B4-BE49-F238E27FC236}">
                <a16:creationId xmlns:a16="http://schemas.microsoft.com/office/drawing/2014/main" id="{C4E330A1-A276-4BF9-6502-DFB87DB4FBF7}"/>
              </a:ext>
            </a:extLst>
          </p:cNvPr>
          <p:cNvCxnSpPr>
            <a:cxnSpLocks/>
          </p:cNvCxnSpPr>
          <p:nvPr/>
        </p:nvCxnSpPr>
        <p:spPr>
          <a:xfrm flipH="1">
            <a:off x="10440895" y="6010324"/>
            <a:ext cx="360332" cy="0"/>
          </a:xfrm>
          <a:prstGeom prst="line">
            <a:avLst/>
          </a:prstGeom>
          <a:ln w="19050" cap="rnd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接连接符 1162">
            <a:extLst>
              <a:ext uri="{FF2B5EF4-FFF2-40B4-BE49-F238E27FC236}">
                <a16:creationId xmlns:a16="http://schemas.microsoft.com/office/drawing/2014/main" id="{1B9038C3-3BF6-DA57-4FAA-CEE5478390E3}"/>
              </a:ext>
            </a:extLst>
          </p:cNvPr>
          <p:cNvCxnSpPr>
            <a:cxnSpLocks/>
          </p:cNvCxnSpPr>
          <p:nvPr/>
        </p:nvCxnSpPr>
        <p:spPr>
          <a:xfrm flipH="1">
            <a:off x="7957254" y="5385090"/>
            <a:ext cx="278166" cy="452464"/>
          </a:xfrm>
          <a:prstGeom prst="line">
            <a:avLst/>
          </a:prstGeom>
          <a:ln w="19050">
            <a:beve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直接连接符 1164">
            <a:extLst>
              <a:ext uri="{FF2B5EF4-FFF2-40B4-BE49-F238E27FC236}">
                <a16:creationId xmlns:a16="http://schemas.microsoft.com/office/drawing/2014/main" id="{D5DE77CE-EEB0-78E0-CF0C-C1D9F9342EC7}"/>
              </a:ext>
            </a:extLst>
          </p:cNvPr>
          <p:cNvCxnSpPr>
            <a:cxnSpLocks/>
          </p:cNvCxnSpPr>
          <p:nvPr/>
        </p:nvCxnSpPr>
        <p:spPr>
          <a:xfrm flipH="1">
            <a:off x="7571933" y="5835247"/>
            <a:ext cx="379896" cy="0"/>
          </a:xfrm>
          <a:prstGeom prst="line">
            <a:avLst/>
          </a:prstGeom>
          <a:ln w="19050" cap="rnd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24166-C8B8-CD04-1E2C-883FF3C5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8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23"/>
    </mc:Choice>
    <mc:Fallback xmlns="">
      <p:transition spd="slow" advTm="1550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A31BA-9B78-AA05-41E5-83A580C5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3B11F-AC88-1827-E231-0EFC9C93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代码的特性</a:t>
            </a: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1D3AF1EC-47CE-8FB9-1E7F-673E9231D9BB}"/>
              </a:ext>
            </a:extLst>
          </p:cNvPr>
          <p:cNvSpPr/>
          <p:nvPr/>
        </p:nvSpPr>
        <p:spPr>
          <a:xfrm>
            <a:off x="702731" y="1828799"/>
            <a:ext cx="2276670" cy="36296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D43A2EC-94F4-68AC-66B7-17E726C6AD64}"/>
              </a:ext>
            </a:extLst>
          </p:cNvPr>
          <p:cNvSpPr txBox="1"/>
          <p:nvPr/>
        </p:nvSpPr>
        <p:spPr>
          <a:xfrm>
            <a:off x="1343561" y="19367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C00000"/>
                </a:solidFill>
              </a:rPr>
              <a:t>结构性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144CD16C-6B60-68AD-410E-4BAD366EEB18}"/>
              </a:ext>
            </a:extLst>
          </p:cNvPr>
          <p:cNvSpPr txBox="1"/>
          <p:nvPr/>
        </p:nvSpPr>
        <p:spPr>
          <a:xfrm>
            <a:off x="1458978" y="28553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递归</a:t>
            </a:r>
          </a:p>
        </p:txBody>
      </p:sp>
      <p:sp>
        <p:nvSpPr>
          <p:cNvPr id="10" name="矩形 11">
            <a:extLst>
              <a:ext uri="{FF2B5EF4-FFF2-40B4-BE49-F238E27FC236}">
                <a16:creationId xmlns:a16="http://schemas.microsoft.com/office/drawing/2014/main" id="{84FF60C1-9CCA-4F3A-56A5-1DCD3B2B50DF}"/>
              </a:ext>
            </a:extLst>
          </p:cNvPr>
          <p:cNvSpPr/>
          <p:nvPr/>
        </p:nvSpPr>
        <p:spPr>
          <a:xfrm>
            <a:off x="1230403" y="2968061"/>
            <a:ext cx="144000" cy="144000"/>
          </a:xfrm>
          <a:prstGeom prst="rect">
            <a:avLst/>
          </a:prstGeom>
          <a:solidFill>
            <a:srgbClr val="3A8E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9F4C7E0C-C743-580A-6C7C-3AD04D8A12E6}"/>
              </a:ext>
            </a:extLst>
          </p:cNvPr>
          <p:cNvSpPr txBox="1"/>
          <p:nvPr/>
        </p:nvSpPr>
        <p:spPr>
          <a:xfrm>
            <a:off x="1458978" y="36673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层次化</a:t>
            </a: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D3D28285-7927-B8DB-FC01-259E4B72E39E}"/>
              </a:ext>
            </a:extLst>
          </p:cNvPr>
          <p:cNvSpPr/>
          <p:nvPr/>
        </p:nvSpPr>
        <p:spPr>
          <a:xfrm>
            <a:off x="1230403" y="3780053"/>
            <a:ext cx="144000" cy="144000"/>
          </a:xfrm>
          <a:prstGeom prst="rect">
            <a:avLst/>
          </a:prstGeom>
          <a:solidFill>
            <a:srgbClr val="FF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8C057210-C896-F32E-882F-05044998B3AC}"/>
              </a:ext>
            </a:extLst>
          </p:cNvPr>
          <p:cNvSpPr txBox="1"/>
          <p:nvPr/>
        </p:nvSpPr>
        <p:spPr>
          <a:xfrm>
            <a:off x="1458978" y="447937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条件分支</a:t>
            </a:r>
          </a:p>
        </p:txBody>
      </p:sp>
      <p:sp>
        <p:nvSpPr>
          <p:cNvPr id="14" name="矩形 15">
            <a:extLst>
              <a:ext uri="{FF2B5EF4-FFF2-40B4-BE49-F238E27FC236}">
                <a16:creationId xmlns:a16="http://schemas.microsoft.com/office/drawing/2014/main" id="{6F710847-95E6-ED5C-BE3E-66DE01C3908B}"/>
              </a:ext>
            </a:extLst>
          </p:cNvPr>
          <p:cNvSpPr/>
          <p:nvPr/>
        </p:nvSpPr>
        <p:spPr>
          <a:xfrm>
            <a:off x="1230403" y="4592045"/>
            <a:ext cx="144000" cy="144000"/>
          </a:xfrm>
          <a:prstGeom prst="rect">
            <a:avLst/>
          </a:prstGeom>
          <a:solidFill>
            <a:srgbClr val="0091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6">
            <a:extLst>
              <a:ext uri="{FF2B5EF4-FFF2-40B4-BE49-F238E27FC236}">
                <a16:creationId xmlns:a16="http://schemas.microsoft.com/office/drawing/2014/main" id="{E2F5EA6A-C60D-472E-D8B9-D83905D5CEE6}"/>
              </a:ext>
            </a:extLst>
          </p:cNvPr>
          <p:cNvSpPr/>
          <p:nvPr/>
        </p:nvSpPr>
        <p:spPr>
          <a:xfrm>
            <a:off x="3423289" y="1843945"/>
            <a:ext cx="5321734" cy="210812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7">
            <a:extLst>
              <a:ext uri="{FF2B5EF4-FFF2-40B4-BE49-F238E27FC236}">
                <a16:creationId xmlns:a16="http://schemas.microsoft.com/office/drawing/2014/main" id="{4093AF12-EB9B-3CB7-5129-8295F500A3BE}"/>
              </a:ext>
            </a:extLst>
          </p:cNvPr>
          <p:cNvSpPr txBox="1"/>
          <p:nvPr/>
        </p:nvSpPr>
        <p:spPr>
          <a:xfrm>
            <a:off x="3844134" y="2337619"/>
            <a:ext cx="4700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solidFill>
                  <a:srgbClr val="009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(n):</a:t>
            </a:r>
          </a:p>
          <a:p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zh-CN" sz="2400" kern="2000" spc="300">
                <a:solidFill>
                  <a:srgbClr val="0091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solidFill>
                  <a:srgbClr val="009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(n-1)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kern="2000" spc="300">
                <a:solidFill>
                  <a:srgbClr val="009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</a:t>
            </a:r>
            <a:r>
              <a:rPr kumimoji="1" lang="en-US" altLang="zh-CN" sz="2400" kern="20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(n-2)</a:t>
            </a:r>
            <a:endParaRPr kumimoji="1" lang="zh-CN" altLang="en-US" sz="2400" kern="2000" spc="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9">
            <a:extLst>
              <a:ext uri="{FF2B5EF4-FFF2-40B4-BE49-F238E27FC236}">
                <a16:creationId xmlns:a16="http://schemas.microsoft.com/office/drawing/2014/main" id="{4EDDCDB6-E401-D92F-FAF5-2BD1B1527B96}"/>
              </a:ext>
            </a:extLst>
          </p:cNvPr>
          <p:cNvSpPr/>
          <p:nvPr/>
        </p:nvSpPr>
        <p:spPr>
          <a:xfrm>
            <a:off x="3932978" y="2746862"/>
            <a:ext cx="45719" cy="1062000"/>
          </a:xfrm>
          <a:prstGeom prst="rect">
            <a:avLst/>
          </a:prstGeom>
          <a:solidFill>
            <a:srgbClr val="FF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20">
            <a:extLst>
              <a:ext uri="{FF2B5EF4-FFF2-40B4-BE49-F238E27FC236}">
                <a16:creationId xmlns:a16="http://schemas.microsoft.com/office/drawing/2014/main" id="{DB6F4CB7-BFD3-F5FC-73FC-F5349E4D08C8}"/>
              </a:ext>
            </a:extLst>
          </p:cNvPr>
          <p:cNvSpPr/>
          <p:nvPr/>
        </p:nvSpPr>
        <p:spPr>
          <a:xfrm>
            <a:off x="4355967" y="3114510"/>
            <a:ext cx="45719" cy="426715"/>
          </a:xfrm>
          <a:prstGeom prst="rect">
            <a:avLst/>
          </a:prstGeom>
          <a:solidFill>
            <a:srgbClr val="FF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22">
            <a:extLst>
              <a:ext uri="{FF2B5EF4-FFF2-40B4-BE49-F238E27FC236}">
                <a16:creationId xmlns:a16="http://schemas.microsoft.com/office/drawing/2014/main" id="{4DBD6187-A015-DB73-B4CB-EC15C541CFF6}"/>
              </a:ext>
            </a:extLst>
          </p:cNvPr>
          <p:cNvSpPr/>
          <p:nvPr/>
        </p:nvSpPr>
        <p:spPr>
          <a:xfrm>
            <a:off x="9240881" y="1790834"/>
            <a:ext cx="2276670" cy="36296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23">
            <a:extLst>
              <a:ext uri="{FF2B5EF4-FFF2-40B4-BE49-F238E27FC236}">
                <a16:creationId xmlns:a16="http://schemas.microsoft.com/office/drawing/2014/main" id="{87964B7F-7E47-ECB6-E858-9BBE4F6BE776}"/>
              </a:ext>
            </a:extLst>
          </p:cNvPr>
          <p:cNvSpPr txBox="1"/>
          <p:nvPr/>
        </p:nvSpPr>
        <p:spPr>
          <a:xfrm>
            <a:off x="9692570" y="19367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C00000"/>
                </a:solidFill>
              </a:rPr>
              <a:t>可执行性</a:t>
            </a:r>
          </a:p>
        </p:txBody>
      </p:sp>
      <p:sp>
        <p:nvSpPr>
          <p:cNvPr id="21" name="文本框 24">
            <a:extLst>
              <a:ext uri="{FF2B5EF4-FFF2-40B4-BE49-F238E27FC236}">
                <a16:creationId xmlns:a16="http://schemas.microsoft.com/office/drawing/2014/main" id="{463E6B59-C98F-DD6A-D714-C5685255B3F5}"/>
              </a:ext>
            </a:extLst>
          </p:cNvPr>
          <p:cNvSpPr txBox="1"/>
          <p:nvPr/>
        </p:nvSpPr>
        <p:spPr>
          <a:xfrm>
            <a:off x="9680909" y="2633111"/>
            <a:ext cx="6719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5">
            <a:extLst>
              <a:ext uri="{FF2B5EF4-FFF2-40B4-BE49-F238E27FC236}">
                <a16:creationId xmlns:a16="http://schemas.microsoft.com/office/drawing/2014/main" id="{9487841E-655B-ED72-900A-8849140F400A}"/>
              </a:ext>
            </a:extLst>
          </p:cNvPr>
          <p:cNvSpPr txBox="1"/>
          <p:nvPr/>
        </p:nvSpPr>
        <p:spPr>
          <a:xfrm>
            <a:off x="10400456" y="2631391"/>
            <a:ext cx="8258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三角形 26">
            <a:extLst>
              <a:ext uri="{FF2B5EF4-FFF2-40B4-BE49-F238E27FC236}">
                <a16:creationId xmlns:a16="http://schemas.microsoft.com/office/drawing/2014/main" id="{0C88DD3A-E412-764B-22CC-B1894B841420}"/>
              </a:ext>
            </a:extLst>
          </p:cNvPr>
          <p:cNvSpPr/>
          <p:nvPr/>
        </p:nvSpPr>
        <p:spPr>
          <a:xfrm rot="5400000">
            <a:off x="8861940" y="2817954"/>
            <a:ext cx="244270" cy="12326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三角形 27">
            <a:extLst>
              <a:ext uri="{FF2B5EF4-FFF2-40B4-BE49-F238E27FC236}">
                <a16:creationId xmlns:a16="http://schemas.microsoft.com/office/drawing/2014/main" id="{2CA62994-DB3E-9D73-D931-73ED99798E77}"/>
              </a:ext>
            </a:extLst>
          </p:cNvPr>
          <p:cNvSpPr/>
          <p:nvPr/>
        </p:nvSpPr>
        <p:spPr>
          <a:xfrm rot="16200000">
            <a:off x="3096936" y="2836375"/>
            <a:ext cx="244270" cy="12326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4">
            <a:extLst>
              <a:ext uri="{FF2B5EF4-FFF2-40B4-BE49-F238E27FC236}">
                <a16:creationId xmlns:a16="http://schemas.microsoft.com/office/drawing/2014/main" id="{815D113E-3D08-A3C5-EA2C-D48CB7AA4CFD}"/>
              </a:ext>
            </a:extLst>
          </p:cNvPr>
          <p:cNvSpPr txBox="1"/>
          <p:nvPr/>
        </p:nvSpPr>
        <p:spPr>
          <a:xfrm>
            <a:off x="5376270" y="19389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003676"/>
                </a:solidFill>
              </a:rPr>
              <a:t>编程语言</a:t>
            </a:r>
          </a:p>
        </p:txBody>
      </p:sp>
      <p:sp>
        <p:nvSpPr>
          <p:cNvPr id="26" name="文本框 28">
            <a:extLst>
              <a:ext uri="{FF2B5EF4-FFF2-40B4-BE49-F238E27FC236}">
                <a16:creationId xmlns:a16="http://schemas.microsoft.com/office/drawing/2014/main" id="{7374D7B8-1647-7EAC-F8D1-62A3C40136D3}"/>
              </a:ext>
            </a:extLst>
          </p:cNvPr>
          <p:cNvSpPr txBox="1"/>
          <p:nvPr/>
        </p:nvSpPr>
        <p:spPr>
          <a:xfrm>
            <a:off x="5350285" y="44429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003676"/>
                </a:solidFill>
              </a:rPr>
              <a:t>自然语言</a:t>
            </a:r>
          </a:p>
        </p:txBody>
      </p:sp>
      <p:sp>
        <p:nvSpPr>
          <p:cNvPr id="27" name="矩形 30">
            <a:extLst>
              <a:ext uri="{FF2B5EF4-FFF2-40B4-BE49-F238E27FC236}">
                <a16:creationId xmlns:a16="http://schemas.microsoft.com/office/drawing/2014/main" id="{8D84B986-4D3B-3E23-9BEB-E19807D0D36E}"/>
              </a:ext>
            </a:extLst>
          </p:cNvPr>
          <p:cNvSpPr/>
          <p:nvPr/>
        </p:nvSpPr>
        <p:spPr>
          <a:xfrm>
            <a:off x="3423289" y="4350783"/>
            <a:ext cx="5321734" cy="110762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31">
            <a:extLst>
              <a:ext uri="{FF2B5EF4-FFF2-40B4-BE49-F238E27FC236}">
                <a16:creationId xmlns:a16="http://schemas.microsoft.com/office/drawing/2014/main" id="{27CC48E5-1A2E-4BEE-C9DA-23BC816033B2}"/>
              </a:ext>
            </a:extLst>
          </p:cNvPr>
          <p:cNvSpPr txBox="1"/>
          <p:nvPr/>
        </p:nvSpPr>
        <p:spPr>
          <a:xfrm>
            <a:off x="3729116" y="4904595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计算斐波那契数列的第</a:t>
            </a:r>
            <a:r>
              <a:rPr kumimoji="1" lang="en-US" altLang="zh-CN" sz="24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spc="300">
                <a:latin typeface="Times New Roman" panose="02020603050405020304" pitchFamily="18" charset="0"/>
                <a:cs typeface="Times New Roman" panose="02020603050405020304" pitchFamily="18" charset="0"/>
              </a:rPr>
              <a:t>个元素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80EBC-76A6-2F1B-CBCB-79909B1EB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3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12A70C-2F4F-A51B-1AAA-18032021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C36E4C2-976F-F4A8-8383-2124BBFD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b="1"/>
              <a:t>面向代码的应用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A2F93D-25C4-5DE0-6CC8-9149E8A4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276" y="2623850"/>
            <a:ext cx="8693913" cy="263149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C3D404-76FB-739B-E728-D20B53752856}"/>
              </a:ext>
            </a:extLst>
          </p:cNvPr>
          <p:cNvSpPr txBox="1"/>
          <p:nvPr/>
        </p:nvSpPr>
        <p:spPr>
          <a:xfrm>
            <a:off x="986280" y="26939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代码摘要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B6BA75-95DD-6D5C-DFA2-B90D55046B5C}"/>
              </a:ext>
            </a:extLst>
          </p:cNvPr>
          <p:cNvSpPr txBox="1"/>
          <p:nvPr/>
        </p:nvSpPr>
        <p:spPr>
          <a:xfrm>
            <a:off x="986280" y="47785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代码翻译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F620E7-9FC0-D588-79D2-67A593D9F230}"/>
              </a:ext>
            </a:extLst>
          </p:cNvPr>
          <p:cNvSpPr txBox="1"/>
          <p:nvPr/>
        </p:nvSpPr>
        <p:spPr>
          <a:xfrm>
            <a:off x="986280" y="37549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漏洞检测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077E91-A979-69F0-FC6E-3119A59B1F6A}"/>
              </a:ext>
            </a:extLst>
          </p:cNvPr>
          <p:cNvSpPr txBox="1"/>
          <p:nvPr/>
        </p:nvSpPr>
        <p:spPr>
          <a:xfrm>
            <a:off x="986280" y="32244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代码生成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09590F-49F3-FC5A-D787-2A9CF54A2B63}"/>
              </a:ext>
            </a:extLst>
          </p:cNvPr>
          <p:cNvSpPr txBox="1"/>
          <p:nvPr/>
        </p:nvSpPr>
        <p:spPr>
          <a:xfrm>
            <a:off x="986280" y="42667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代码优化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0A5FFD-5D4C-85E3-61D5-FD78941CC84E}"/>
              </a:ext>
            </a:extLst>
          </p:cNvPr>
          <p:cNvSpPr txBox="1"/>
          <p:nvPr/>
        </p:nvSpPr>
        <p:spPr>
          <a:xfrm>
            <a:off x="986280" y="1293951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/>
              <a:t>面向代码的应用</a:t>
            </a:r>
            <a:r>
              <a:rPr kumimoji="1" lang="zh-CN" altLang="en-US" sz="2400"/>
              <a:t>：以代码的生成与理解为</a:t>
            </a:r>
            <a:r>
              <a:rPr kumimoji="1" lang="zh-CN" altLang="en-US" sz="2400" b="1">
                <a:solidFill>
                  <a:srgbClr val="C00000"/>
                </a:solidFill>
              </a:rPr>
              <a:t>目标</a:t>
            </a:r>
            <a:r>
              <a:rPr kumimoji="1" lang="zh-CN" altLang="en-US" sz="2400"/>
              <a:t>，提升编程效率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55227E-DA8D-D72D-0CF8-9BB4ED6F4768}"/>
              </a:ext>
            </a:extLst>
          </p:cNvPr>
          <p:cNvSpPr txBox="1"/>
          <p:nvPr/>
        </p:nvSpPr>
        <p:spPr>
          <a:xfrm>
            <a:off x="321963" y="6155037"/>
            <a:ext cx="11971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q-AL" altLang="zh-CN" sz="1200" b="0" i="0">
                <a:solidFill>
                  <a:srgbClr val="212529"/>
                </a:solidFill>
                <a:effectLst/>
                <a:latin typeface="-apple-system"/>
              </a:rPr>
              <a:t>Yue Wang, Weishi Wang, Shafiq Joty, and Steven C.H. Hoi. 2021. </a:t>
            </a:r>
            <a:r>
              <a:rPr lang="sq-AL" altLang="zh-CN" sz="1200" b="0" i="0" u="none" strike="noStrike">
                <a:solidFill>
                  <a:srgbClr val="446E9B"/>
                </a:solidFill>
                <a:effectLst/>
                <a:latin typeface="-apple-system"/>
                <a:hlinkClick r:id="rId4"/>
              </a:rPr>
              <a:t>CodeT5: Identifier-aware Unified Pre-trained Encoder-Decoder Models for Code Understanding and Generation</a:t>
            </a:r>
            <a:r>
              <a:rPr lang="sq-AL" altLang="zh-CN" sz="1200" b="0" i="0">
                <a:solidFill>
                  <a:srgbClr val="212529"/>
                </a:solidFill>
                <a:effectLst/>
                <a:latin typeface="-apple-system"/>
              </a:rPr>
              <a:t>. ACL</a:t>
            </a:r>
            <a:r>
              <a:rPr lang="zh-CN" altLang="en-US" sz="1200" b="0" i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zh-CN" sz="1200" b="0" i="0">
                <a:solidFill>
                  <a:srgbClr val="212529"/>
                </a:solidFill>
                <a:effectLst/>
                <a:latin typeface="-apple-system"/>
              </a:rPr>
              <a:t>2021</a:t>
            </a:r>
            <a:r>
              <a:rPr lang="sq-AL" altLang="zh-CN" sz="1200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3F240-29D3-314F-BBB5-BDAA315C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98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E688D2-D243-0746-8DF4-1B09B0FB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7954428-9C57-584D-9DAF-0C88713D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代码大模型（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LLMs</a:t>
            </a:r>
            <a:r>
              <a:rPr kumimoji="1"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40154C5-E312-464C-AB29-C06235FADE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10401476" cy="449580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kumimoji="1" lang="zh-CN" altLang="en-US" sz="2400" dirty="0">
                <a:latin typeface="+mn-ea"/>
              </a:rPr>
              <a:t>类似的技术应用于</a:t>
            </a:r>
            <a:r>
              <a:rPr kumimoji="1" lang="zh-CN" altLang="en-US" sz="2400" b="1" dirty="0">
                <a:solidFill>
                  <a:srgbClr val="C00000"/>
                </a:solidFill>
                <a:latin typeface="+mn-ea"/>
              </a:rPr>
              <a:t>编程语言</a:t>
            </a:r>
            <a:r>
              <a:rPr kumimoji="1" lang="zh-CN" altLang="en-US" sz="2400" dirty="0">
                <a:latin typeface="+mn-ea"/>
              </a:rPr>
              <a:t>（</a:t>
            </a:r>
            <a:r>
              <a:rPr kumimoji="1" lang="en-US" altLang="zh-CN" sz="2400" dirty="0">
                <a:latin typeface="+mn-ea"/>
              </a:rPr>
              <a:t>PL</a:t>
            </a:r>
            <a:r>
              <a:rPr kumimoji="1" lang="zh-CN" altLang="en-US" sz="2400" dirty="0">
                <a:latin typeface="+mn-ea"/>
              </a:rPr>
              <a:t>），能够</a:t>
            </a:r>
            <a:r>
              <a:rPr lang="zh-CN" altLang="en-US" sz="2400" dirty="0"/>
              <a:t>理解和生成代码</a:t>
            </a:r>
            <a:endParaRPr lang="en-US" altLang="zh-CN" sz="2400" dirty="0"/>
          </a:p>
          <a:p>
            <a:pPr lvl="1">
              <a:lnSpc>
                <a:spcPct val="114000"/>
              </a:lnSpc>
            </a:pPr>
            <a:r>
              <a:rPr kumimoji="1" lang="zh-CN" altLang="en-US" sz="2000" dirty="0"/>
              <a:t>根据指令（</a:t>
            </a:r>
            <a:r>
              <a:rPr kumimoji="1" lang="en-US" altLang="zh-CN" sz="2000" dirty="0"/>
              <a:t>instruction/prompts</a:t>
            </a:r>
            <a:r>
              <a:rPr kumimoji="1" lang="zh-CN" altLang="en-US" sz="2000" dirty="0"/>
              <a:t>）执行各项代码相关的任务</a:t>
            </a:r>
            <a:endParaRPr kumimoji="1" lang="en-US" altLang="zh-CN" sz="2000" dirty="0"/>
          </a:p>
          <a:p>
            <a:pPr lvl="2">
              <a:lnSpc>
                <a:spcPct val="114000"/>
              </a:lnSpc>
            </a:pPr>
            <a:r>
              <a:rPr kumimoji="1" lang="zh-CN" altLang="en-US" sz="1800" dirty="0"/>
              <a:t>代码生成、修复、翻译、摘要</a:t>
            </a:r>
            <a:r>
              <a:rPr kumimoji="1" lang="en-US" altLang="zh-CN" sz="1800" dirty="0"/>
              <a:t>……</a:t>
            </a:r>
          </a:p>
        </p:txBody>
      </p:sp>
      <p:pic>
        <p:nvPicPr>
          <p:cNvPr id="7" name="copilot">
            <a:hlinkClick r:id="" action="ppaction://media"/>
            <a:extLst>
              <a:ext uri="{FF2B5EF4-FFF2-40B4-BE49-F238E27FC236}">
                <a16:creationId xmlns:a16="http://schemas.microsoft.com/office/drawing/2014/main" id="{60EF1116-5ECB-D1C3-925D-AD39FA49A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2664" y="2432848"/>
            <a:ext cx="7346672" cy="432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4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32"/>
    </mc:Choice>
    <mc:Fallback xmlns="">
      <p:transition spd="slow" advTm="6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642E88-AABF-D249-8155-BC6804FA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4D818F8-AEEC-4041-B294-31A63008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5976458" cy="481783"/>
          </a:xfrm>
        </p:spPr>
        <p:txBody>
          <a:bodyPr/>
          <a:lstStyle/>
          <a:p>
            <a:r>
              <a:rPr kumimoji="1" lang="zh-CN" altLang="en-US"/>
              <a:t>基于</a:t>
            </a:r>
            <a:r>
              <a:rPr kumimoji="1" lang="zh-CN" altLang="en-CN"/>
              <a:t>代码</a:t>
            </a:r>
            <a:r>
              <a:rPr kumimoji="1" lang="zh-CN" altLang="en-US"/>
              <a:t>的应用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309FD1-BF17-5B75-F0A5-CDF719E469CB}"/>
              </a:ext>
            </a:extLst>
          </p:cNvPr>
          <p:cNvSpPr txBox="1"/>
          <p:nvPr/>
        </p:nvSpPr>
        <p:spPr>
          <a:xfrm>
            <a:off x="829848" y="1202642"/>
            <a:ext cx="10532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/>
              <a:t>基于代码的应用</a:t>
            </a:r>
            <a:r>
              <a:rPr kumimoji="1" lang="zh-CN" altLang="en-US" sz="2400"/>
              <a:t>：以代码的结构或可执行性为</a:t>
            </a:r>
            <a:r>
              <a:rPr kumimoji="1" lang="zh-CN" altLang="en-US" sz="2400" b="1">
                <a:solidFill>
                  <a:srgbClr val="C00000"/>
                </a:solidFill>
              </a:rPr>
              <a:t>手段</a:t>
            </a:r>
            <a:r>
              <a:rPr kumimoji="1" lang="zh-CN" altLang="en-US" sz="2400"/>
              <a:t>，完成目标任务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B0B7AB-959B-B929-E51B-13279E192D81}"/>
              </a:ext>
            </a:extLst>
          </p:cNvPr>
          <p:cNvSpPr txBox="1"/>
          <p:nvPr/>
        </p:nvSpPr>
        <p:spPr>
          <a:xfrm>
            <a:off x="439518" y="6002225"/>
            <a:ext cx="11795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</a:t>
            </a:r>
            <a:r>
              <a:rPr lang="en" altLang="zh-CN" sz="12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Wenhu</a:t>
            </a:r>
            <a:r>
              <a:rPr lang="en" altLang="zh-CN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Program of thoughts prompting: Disentangling computation from reasoning for numerical reasoning tasks. </a:t>
            </a:r>
            <a:r>
              <a:rPr lang="en" altLang="zh-CN" sz="1200" b="0" i="1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" altLang="zh-CN" sz="12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arXiv:2211.12588</a:t>
            </a:r>
            <a:r>
              <a:rPr lang="en" altLang="zh-CN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</a:t>
            </a:r>
            <a:endParaRPr kumimoji="1" lang="zh-CN" altLang="en-US" sz="1200"/>
          </a:p>
          <a:p>
            <a:pPr algn="ctr"/>
            <a:r>
              <a:rPr lang="en" altLang="zh-CN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" altLang="zh-CN" sz="12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Luyu</a:t>
            </a:r>
            <a:r>
              <a:rPr lang="en" altLang="zh-CN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Pal: Program-aided language models. </a:t>
            </a:r>
            <a:r>
              <a:rPr lang="en" altLang="zh-CN" sz="12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" altLang="zh-CN" sz="12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2023.</a:t>
            </a:r>
            <a:endParaRPr kumimoji="1" lang="zh-CN" altLang="en-US" sz="1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D96B48-399E-912B-6C83-B3F45F5721F0}"/>
              </a:ext>
            </a:extLst>
          </p:cNvPr>
          <p:cNvSpPr txBox="1"/>
          <p:nvPr/>
        </p:nvSpPr>
        <p:spPr>
          <a:xfrm>
            <a:off x="1013584" y="5372651"/>
            <a:ext cx="1016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err="1"/>
              <a:t>PoT</a:t>
            </a:r>
            <a:r>
              <a:rPr kumimoji="1" lang="zh-CN" altLang="en-US" sz="1800"/>
              <a:t> </a:t>
            </a:r>
            <a:r>
              <a:rPr kumimoji="1" lang="en-US" altLang="zh-CN"/>
              <a:t>(</a:t>
            </a:r>
            <a:r>
              <a:rPr kumimoji="1" lang="en-US" altLang="zh-CN" sz="1800"/>
              <a:t>Program</a:t>
            </a:r>
            <a:r>
              <a:rPr kumimoji="1" lang="zh-CN" altLang="en-US" sz="1800"/>
              <a:t> </a:t>
            </a:r>
            <a:r>
              <a:rPr kumimoji="1" lang="en-US" altLang="zh-CN" sz="1800"/>
              <a:t>of</a:t>
            </a:r>
            <a:r>
              <a:rPr kumimoji="1" lang="zh-CN" altLang="en-US" sz="1800"/>
              <a:t> </a:t>
            </a:r>
            <a:r>
              <a:rPr kumimoji="1" lang="en-US" altLang="zh-CN" sz="1800"/>
              <a:t>Thought)</a:t>
            </a:r>
            <a:r>
              <a:rPr kumimoji="1" lang="zh-CN" altLang="en-US" sz="1800"/>
              <a:t> ，</a:t>
            </a:r>
            <a:r>
              <a:rPr kumimoji="1" lang="zh-CN" altLang="en-US"/>
              <a:t>利用代码</a:t>
            </a:r>
            <a:r>
              <a:rPr kumimoji="1" lang="zh-CN" altLang="en-US">
                <a:solidFill>
                  <a:srgbClr val="C00000"/>
                </a:solidFill>
              </a:rPr>
              <a:t>可执行性</a:t>
            </a:r>
            <a:r>
              <a:rPr kumimoji="1" lang="zh-CN" altLang="en-US"/>
              <a:t>，实现精准的数值、时序、表格、空间推理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291AF-3737-F808-C252-EC30A424F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09" y="1843335"/>
            <a:ext cx="4983123" cy="33203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00B73F-E4CC-C7C5-7A8D-43F1813A7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27" y="1873231"/>
            <a:ext cx="5588864" cy="9654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4F7656-5D22-ED7E-0ED9-ACF80A14C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27" y="3001290"/>
            <a:ext cx="3535222" cy="1812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645608-AD55-1A26-713B-BB6C04682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38" y="3303812"/>
            <a:ext cx="4035364" cy="181537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7B929-CA8C-B43F-37BC-84268D22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536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D97C7-5D47-C359-BA2D-7E4A1B15D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D74F2-A2ED-8C1C-7D87-CB30D1402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281" y="1690847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多语言预训练模型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D0EED-779B-16B3-3F50-2F9FA93AE00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77945" y="1370044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57200-5709-326A-07B1-97CECF6E68E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430281" y="2814466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代码预训练模型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F414B-786D-0F77-30C6-C10A933CF87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77945" y="2493663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D31B2A6-D5C7-0F50-C8C9-A92D48A08021}"/>
              </a:ext>
            </a:extLst>
          </p:cNvPr>
          <p:cNvSpPr txBox="1">
            <a:spLocks/>
          </p:cNvSpPr>
          <p:nvPr/>
        </p:nvSpPr>
        <p:spPr>
          <a:xfrm>
            <a:off x="4430281" y="3938085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多模态预训练模型</a:t>
            </a:r>
            <a:endParaRPr lang="en-C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7284C1A-312C-3441-24E0-86A3F5B644E8}"/>
              </a:ext>
            </a:extLst>
          </p:cNvPr>
          <p:cNvSpPr txBox="1">
            <a:spLocks/>
          </p:cNvSpPr>
          <p:nvPr/>
        </p:nvSpPr>
        <p:spPr>
          <a:xfrm>
            <a:off x="3477945" y="3617282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010C3-5F34-578C-656A-03ECB7730CB3}"/>
              </a:ext>
            </a:extLst>
          </p:cNvPr>
          <p:cNvSpPr txBox="1">
            <a:spLocks/>
          </p:cNvSpPr>
          <p:nvPr/>
        </p:nvSpPr>
        <p:spPr>
          <a:xfrm>
            <a:off x="4430281" y="5061704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具身预训练模型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DDE9EEC-CF96-391F-5576-BA9CDC417E46}"/>
              </a:ext>
            </a:extLst>
          </p:cNvPr>
          <p:cNvSpPr txBox="1">
            <a:spLocks/>
          </p:cNvSpPr>
          <p:nvPr/>
        </p:nvSpPr>
        <p:spPr>
          <a:xfrm>
            <a:off x="3477945" y="4740901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5489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91A37-A639-1144-BF2B-46ABCAB3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6A3B2-03C9-434C-9A3B-859C3D69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113F57-1F6A-564C-B7B6-E3E05C47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背景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91E9D-1ACD-1447-84A9-3F39CAA3CF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多模态数据</a:t>
            </a:r>
            <a:endParaRPr lang="en-US" dirty="0"/>
          </a:p>
          <a:p>
            <a:pPr lvl="1"/>
            <a:r>
              <a:rPr lang="en-US" dirty="0" err="1"/>
              <a:t>语言</a:t>
            </a:r>
            <a:endParaRPr lang="en-US" dirty="0"/>
          </a:p>
          <a:p>
            <a:pPr lvl="1"/>
            <a:r>
              <a:rPr lang="en-US" dirty="0" err="1"/>
              <a:t>图像</a:t>
            </a:r>
            <a:endParaRPr lang="en-US" dirty="0"/>
          </a:p>
          <a:p>
            <a:pPr lvl="1"/>
            <a:r>
              <a:rPr lang="en-US" dirty="0" err="1"/>
              <a:t>视频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跨模态应用</a:t>
            </a:r>
            <a:endParaRPr lang="en-US" dirty="0"/>
          </a:p>
          <a:p>
            <a:pPr lvl="1"/>
            <a:r>
              <a:rPr lang="en-US" dirty="0" err="1"/>
              <a:t>图像描述生成</a:t>
            </a:r>
            <a:r>
              <a:rPr lang="zh-CN" altLang="en-US" dirty="0"/>
              <a:t>（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Captioning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跨模态检索（如：以文搜图</a:t>
            </a:r>
            <a:r>
              <a:rPr lang="en-US" altLang="zh-CN" dirty="0"/>
              <a:t>/</a:t>
            </a:r>
            <a:r>
              <a:rPr lang="zh-CN" altLang="en-US" dirty="0"/>
              <a:t>视频）</a:t>
            </a:r>
            <a:endParaRPr lang="en-US" altLang="zh-CN" dirty="0"/>
          </a:p>
          <a:p>
            <a:pPr lvl="1"/>
            <a:r>
              <a:rPr lang="en-US" dirty="0" err="1"/>
              <a:t>辅助单模态任务</a:t>
            </a:r>
            <a:endParaRPr lang="en-US" dirty="0"/>
          </a:p>
          <a:p>
            <a:pPr lvl="1"/>
            <a:r>
              <a:rPr lang="en-US" altLang="zh-CN" dirty="0"/>
              <a:t>……</a:t>
            </a:r>
            <a:endParaRPr lang="en-US" dirty="0"/>
          </a:p>
        </p:txBody>
      </p:sp>
      <p:pic>
        <p:nvPicPr>
          <p:cNvPr id="1026" name="Picture 2" descr="DALL·E: Creating Images from Text">
            <a:extLst>
              <a:ext uri="{FF2B5EF4-FFF2-40B4-BE49-F238E27FC236}">
                <a16:creationId xmlns:a16="http://schemas.microsoft.com/office/drawing/2014/main" id="{CE3A6AAE-4392-D74F-B639-612B2936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64" y="912352"/>
            <a:ext cx="3849299" cy="51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9928D8-8D9E-5243-8BD5-950995C3CD7F}"/>
              </a:ext>
            </a:extLst>
          </p:cNvPr>
          <p:cNvSpPr/>
          <p:nvPr/>
        </p:nvSpPr>
        <p:spPr>
          <a:xfrm>
            <a:off x="7260046" y="6121660"/>
            <a:ext cx="3948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图片来源</a:t>
            </a:r>
            <a:r>
              <a:rPr lang="zh-CN" altLang="en-US" sz="1600" dirty="0"/>
              <a:t>：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openai.com</a:t>
            </a:r>
            <a:r>
              <a:rPr lang="en-US" sz="1600" dirty="0">
                <a:hlinkClick r:id="rId3"/>
              </a:rPr>
              <a:t>/blog/</a:t>
            </a:r>
            <a:r>
              <a:rPr lang="en-US" sz="1600" dirty="0" err="1">
                <a:hlinkClick r:id="rId3"/>
              </a:rPr>
              <a:t>dall</a:t>
            </a:r>
            <a:r>
              <a:rPr lang="en-US" sz="1600" dirty="0">
                <a:hlinkClick r:id="rId3"/>
              </a:rPr>
              <a:t>-e/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1157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3785-8FA4-1B46-83A8-BCE0BAA92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281" y="1690847"/>
            <a:ext cx="5167298" cy="453113"/>
          </a:xfrm>
        </p:spPr>
        <p:txBody>
          <a:bodyPr/>
          <a:lstStyle/>
          <a:p>
            <a:r>
              <a:rPr lang="zh-CN" altLang="en-US" dirty="0"/>
              <a:t>多语言预训练模型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CC85B-BA81-6742-B016-A3106C6FE5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77945" y="1370044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2F4-5A5E-9346-9152-B7C42CA5F27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430281" y="2814466"/>
            <a:ext cx="5167298" cy="453113"/>
          </a:xfrm>
        </p:spPr>
        <p:txBody>
          <a:bodyPr/>
          <a:lstStyle/>
          <a:p>
            <a:r>
              <a:rPr lang="zh-CN" altLang="en-US" dirty="0"/>
              <a:t>代码预训练模型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8ECB88-36AC-8343-B105-0620CC8DB0C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77945" y="2493663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EEFB11B-F11D-114D-8C41-AF8278569F78}"/>
              </a:ext>
            </a:extLst>
          </p:cNvPr>
          <p:cNvSpPr txBox="1">
            <a:spLocks/>
          </p:cNvSpPr>
          <p:nvPr/>
        </p:nvSpPr>
        <p:spPr>
          <a:xfrm>
            <a:off x="4430281" y="3938085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多模态预训练模型</a:t>
            </a:r>
            <a:endParaRPr lang="en-C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4C1BD14-A647-E84F-B2FF-8160F69AAD43}"/>
              </a:ext>
            </a:extLst>
          </p:cNvPr>
          <p:cNvSpPr txBox="1">
            <a:spLocks/>
          </p:cNvSpPr>
          <p:nvPr/>
        </p:nvSpPr>
        <p:spPr>
          <a:xfrm>
            <a:off x="3477945" y="3617282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98122FC-FAC7-25D6-AC5F-071BE57B4F68}"/>
              </a:ext>
            </a:extLst>
          </p:cNvPr>
          <p:cNvSpPr txBox="1">
            <a:spLocks/>
          </p:cNvSpPr>
          <p:nvPr/>
        </p:nvSpPr>
        <p:spPr>
          <a:xfrm>
            <a:off x="4430281" y="5061704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具身预训练模型</a:t>
            </a:r>
            <a:endParaRPr lang="en-CN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0E4ECF4-2CC3-507C-3891-6AB1B87B7F03}"/>
              </a:ext>
            </a:extLst>
          </p:cNvPr>
          <p:cNvSpPr txBox="1">
            <a:spLocks/>
          </p:cNvSpPr>
          <p:nvPr/>
        </p:nvSpPr>
        <p:spPr>
          <a:xfrm>
            <a:off x="3477945" y="4740901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49129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2975D-AC6C-4044-B1FA-23BE5386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A67FA-2DCF-F941-945F-FCD46739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0C20DA-B364-5D4D-92E1-A628FB65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5917548" cy="481783"/>
          </a:xfrm>
        </p:spPr>
        <p:txBody>
          <a:bodyPr/>
          <a:lstStyle/>
          <a:p>
            <a:r>
              <a:rPr lang="zh-CN" altLang="en-US" dirty="0"/>
              <a:t>掩码图像模型</a:t>
            </a:r>
            <a:r>
              <a:rPr lang="en-US" altLang="zh-CN" dirty="0"/>
              <a:t>——</a:t>
            </a:r>
            <a:r>
              <a:rPr lang="en-US" dirty="0" err="1"/>
              <a:t>Vide</a:t>
            </a:r>
            <a:r>
              <a:rPr lang="en-US" altLang="zh-CN" dirty="0" err="1"/>
              <a:t>oBERT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6C559C-7410-FC47-9929-CD421AC2EC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Videobert</a:t>
            </a:r>
            <a:r>
              <a:rPr lang="en-US" altLang="zh-CN" dirty="0"/>
              <a:t>: A joint model for video and language representation learning.</a:t>
            </a:r>
            <a:r>
              <a:rPr lang="zh-CN" altLang="en-US" dirty="0"/>
              <a:t> </a:t>
            </a:r>
            <a:r>
              <a:rPr lang="en-US" altLang="zh-CN" dirty="0"/>
              <a:t>(Sun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ICCV</a:t>
            </a:r>
            <a:r>
              <a:rPr lang="zh-CN" altLang="en-US" dirty="0"/>
              <a:t> </a:t>
            </a:r>
            <a:r>
              <a:rPr lang="en-US" altLang="zh-CN" dirty="0"/>
              <a:t>2019)</a:t>
            </a:r>
          </a:p>
          <a:p>
            <a:pPr lvl="1"/>
            <a:r>
              <a:rPr lang="zh-CN" altLang="en-US" dirty="0"/>
              <a:t>“</a:t>
            </a:r>
            <a:r>
              <a:rPr lang="en-US" dirty="0" err="1"/>
              <a:t>文本</a:t>
            </a:r>
            <a:r>
              <a:rPr lang="en-US" altLang="zh-CN" dirty="0"/>
              <a:t>+</a:t>
            </a:r>
            <a:r>
              <a:rPr lang="zh-CN" altLang="en-US" dirty="0"/>
              <a:t>视频”预训练模型</a:t>
            </a:r>
            <a:endParaRPr lang="en-US" altLang="zh-CN" dirty="0"/>
          </a:p>
          <a:p>
            <a:pPr lvl="1"/>
            <a:r>
              <a:rPr lang="en-US" dirty="0" err="1"/>
              <a:t>数据</a:t>
            </a:r>
            <a:r>
              <a:rPr lang="zh-CN" altLang="en-US" dirty="0"/>
              <a:t>：视频以及对应的文本字幕</a:t>
            </a:r>
            <a:endParaRPr lang="en-US" altLang="zh-CN" dirty="0"/>
          </a:p>
          <a:p>
            <a:pPr lvl="1"/>
            <a:r>
              <a:rPr lang="zh-CN" altLang="en-US" dirty="0"/>
              <a:t>预训练任务：掩码标记预测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zh-CN" altLang="en-US" dirty="0"/>
              <a:t>应用</a:t>
            </a:r>
            <a:endParaRPr lang="en-US" altLang="zh-CN" dirty="0"/>
          </a:p>
          <a:p>
            <a:pPr lvl="2"/>
            <a:r>
              <a:rPr lang="zh-CN" altLang="en-US" dirty="0"/>
              <a:t>视频检索、</a:t>
            </a:r>
            <a:r>
              <a:rPr lang="en-US" dirty="0" err="1"/>
              <a:t>视频字幕生成等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D5B31-A041-534F-8F43-9ABE04B3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06" y="3269492"/>
            <a:ext cx="8450690" cy="19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43E87-013F-CF44-BD72-7ABAA962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02A1-9ABC-6F41-A9D3-9DFB77B4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8EA2A-970C-404A-8B06-E3A0044D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掩码图像模型</a:t>
            </a:r>
            <a:r>
              <a:rPr lang="en-US" altLang="zh-CN" dirty="0"/>
              <a:t>—— VL-BERT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F35FF9-48BC-9E48-BF86-1D01BAE702C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Vl-bert</a:t>
            </a:r>
            <a:r>
              <a:rPr lang="en-US" altLang="zh-CN" dirty="0"/>
              <a:t>: Pre-training of generic visual-linguistic representations.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ICLR</a:t>
            </a:r>
            <a:r>
              <a:rPr lang="zh-CN" altLang="en-US" dirty="0"/>
              <a:t> </a:t>
            </a:r>
            <a:r>
              <a:rPr lang="en-US" altLang="zh-CN" dirty="0"/>
              <a:t>2019)</a:t>
            </a:r>
          </a:p>
          <a:p>
            <a:pPr lvl="1"/>
            <a:r>
              <a:rPr lang="zh-CN" altLang="en-US" dirty="0"/>
              <a:t>“文本</a:t>
            </a:r>
            <a:r>
              <a:rPr lang="en-US" altLang="zh-CN" dirty="0"/>
              <a:t>+</a:t>
            </a:r>
            <a:r>
              <a:rPr lang="zh-CN" altLang="en-US" dirty="0"/>
              <a:t>图像”预训练模型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DA56A-D896-9643-B52D-E9F96679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23" y="2426901"/>
            <a:ext cx="7696184" cy="41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2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7EA67-FC67-AC44-A879-9BF66C72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F7597-2088-B248-AE76-7769C208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751714-778C-FD47-92E9-8D86A4CE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10304353" cy="481783"/>
          </a:xfrm>
        </p:spPr>
        <p:txBody>
          <a:bodyPr/>
          <a:lstStyle/>
          <a:p>
            <a:r>
              <a:rPr lang="zh-CN" altLang="en-US" dirty="0"/>
              <a:t>基于对比学习的多模态预训练模型 </a:t>
            </a:r>
            <a:r>
              <a:rPr lang="en-US" altLang="zh-CN" dirty="0"/>
              <a:t>——CLIP</a:t>
            </a:r>
            <a:r>
              <a:rPr lang="zh-CN" altLang="en-US" dirty="0"/>
              <a:t>，</a:t>
            </a:r>
            <a:r>
              <a:rPr lang="en-US" altLang="zh-CN" dirty="0"/>
              <a:t>ALIGN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A14951-FA32-CA40-98D4-3C1020941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2400" b="1" dirty="0"/>
              <a:t>CLIP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Learning Transferable Visual Models From Natural Language Supervision</a:t>
            </a:r>
            <a:r>
              <a:rPr lang="zh-CN" altLang="en-US" sz="2400" dirty="0"/>
              <a:t> </a:t>
            </a:r>
            <a:r>
              <a:rPr lang="en-US" altLang="zh-CN" sz="2400" dirty="0"/>
              <a:t>(Radford,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2021)</a:t>
            </a:r>
            <a:endParaRPr lang="en-US" sz="2400" dirty="0"/>
          </a:p>
          <a:p>
            <a:r>
              <a:rPr lang="en-US" altLang="zh-CN" sz="2400" b="1" dirty="0"/>
              <a:t>ALIGN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Scaling Up Visual and Vision-Language Representation Learning With Noisy Text Supervision</a:t>
            </a:r>
            <a:r>
              <a:rPr lang="zh-CN" altLang="en-US" sz="2400" dirty="0"/>
              <a:t> </a:t>
            </a:r>
            <a:r>
              <a:rPr lang="en-US" altLang="zh-CN" sz="2400" dirty="0"/>
              <a:t>(Jia</a:t>
            </a:r>
            <a:r>
              <a:rPr lang="zh-CN" altLang="en-US" sz="2400" dirty="0"/>
              <a:t> </a:t>
            </a:r>
            <a:r>
              <a:rPr lang="en-US" altLang="zh-CN" sz="2400" dirty="0"/>
              <a:t>et</a:t>
            </a:r>
            <a:r>
              <a:rPr lang="zh-CN" altLang="en-US" sz="2400" dirty="0"/>
              <a:t> </a:t>
            </a:r>
            <a:r>
              <a:rPr lang="en-US" altLang="zh-CN" sz="2400" dirty="0"/>
              <a:t>al.,</a:t>
            </a:r>
            <a:r>
              <a:rPr lang="zh-CN" altLang="en-US" sz="2400" dirty="0"/>
              <a:t> </a:t>
            </a:r>
            <a:r>
              <a:rPr lang="en-US" altLang="zh-CN" sz="2400" dirty="0"/>
              <a:t>2021)</a:t>
            </a:r>
          </a:p>
          <a:p>
            <a:r>
              <a:rPr lang="en-US" sz="2400" dirty="0" err="1"/>
              <a:t>通过对比学习学习图像与文本的联合表示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FE67D-A9FA-1F4B-A660-ADCFF8F56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27" y="3325023"/>
            <a:ext cx="4642636" cy="31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36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9A1FE-231E-A7A5-2CCD-D6FBF23F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42A16-B4D3-2DA5-C8BB-48C534A8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451A34-87F0-81D4-271C-5395CB84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图到文预训练模型</a:t>
            </a:r>
            <a:endParaRPr lang="en-C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500457-9E6E-B63B-1161-9D0128EF862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1286" y="1384233"/>
            <a:ext cx="8809428" cy="343224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30DE8-FDF4-4442-26AC-F7499E28C473}"/>
              </a:ext>
            </a:extLst>
          </p:cNvPr>
          <p:cNvSpPr txBox="1"/>
          <p:nvPr/>
        </p:nvSpPr>
        <p:spPr>
          <a:xfrm>
            <a:off x="5061056" y="502341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图文模型的预训练过程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5541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1F65B-CDCE-8DD5-259F-BF414C29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1306F-7CCC-9F71-7B00-9CD17798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89D9DE-B9AB-3712-0615-0B2E4FCC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380535" cy="481783"/>
          </a:xfrm>
        </p:spPr>
        <p:txBody>
          <a:bodyPr/>
          <a:lstStyle/>
          <a:p>
            <a:r>
              <a:rPr lang="zh-CN" altLang="en-US" dirty="0"/>
              <a:t>图到文预训练模型</a:t>
            </a:r>
            <a:r>
              <a:rPr lang="en-US" altLang="zh-CN" dirty="0"/>
              <a:t>——Flamingo</a:t>
            </a:r>
            <a:endParaRPr lang="en-C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1157CD-B2E3-B25E-E141-6DB6755339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03204" y="1071563"/>
            <a:ext cx="8785592" cy="5310187"/>
          </a:xfrm>
        </p:spPr>
      </p:pic>
    </p:spTree>
    <p:extLst>
      <p:ext uri="{BB962C8B-B14F-4D97-AF65-F5344CB8AC3E}">
        <p14:creationId xmlns:p14="http://schemas.microsoft.com/office/powerpoint/2010/main" val="3270398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7FFDF-B386-8445-A805-D97CE7E3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76D62-D90C-C245-949B-2CCD5EEA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74F924-312D-194A-8B03-9505B884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426834" cy="481783"/>
          </a:xfrm>
        </p:spPr>
        <p:txBody>
          <a:bodyPr/>
          <a:lstStyle/>
          <a:p>
            <a:r>
              <a:rPr lang="zh-CN" altLang="en-US" dirty="0"/>
              <a:t>图像或视频生成</a:t>
            </a:r>
            <a:r>
              <a:rPr lang="en-US" altLang="zh-CN" dirty="0"/>
              <a:t>——DALL</a:t>
            </a:r>
            <a:r>
              <a:rPr lang="zh-CN" altLang="en-US" dirty="0"/>
              <a:t>・</a:t>
            </a:r>
            <a:r>
              <a:rPr lang="en-US" altLang="zh-CN" dirty="0"/>
              <a:t>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8CB5CE-982F-8743-B87A-A3EDFB25CA3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Zero-Shot Text-to-Image Generation</a:t>
            </a:r>
            <a:r>
              <a:rPr lang="zh-CN" altLang="en-US" dirty="0"/>
              <a:t> </a:t>
            </a:r>
            <a:r>
              <a:rPr lang="en-US" altLang="zh-CN" dirty="0"/>
              <a:t>(Ramesh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2021)</a:t>
            </a:r>
          </a:p>
          <a:p>
            <a:pPr lvl="1"/>
            <a:r>
              <a:rPr lang="en-US" dirty="0" err="1"/>
              <a:t>通过离散变分自编码器</a:t>
            </a:r>
            <a:r>
              <a:rPr lang="zh-CN" altLang="en-US" dirty="0"/>
              <a:t>（</a:t>
            </a:r>
            <a:r>
              <a:rPr lang="en-US" altLang="zh-CN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VAE</a:t>
            </a:r>
            <a:r>
              <a:rPr lang="zh-CN" altLang="en-US" dirty="0"/>
              <a:t>）将图像表示为离散标记序列</a:t>
            </a:r>
            <a:endParaRPr lang="en-US" dirty="0"/>
          </a:p>
          <a:p>
            <a:pPr lvl="1"/>
            <a:r>
              <a:rPr lang="en-US" dirty="0" err="1"/>
              <a:t>由文本生成图像</a:t>
            </a:r>
            <a:r>
              <a:rPr lang="zh-CN" altLang="en-US" dirty="0"/>
              <a:t>，采用自回归语言模型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E7B5F4-A415-AE4C-96DA-125F57F6C881}"/>
              </a:ext>
            </a:extLst>
          </p:cNvPr>
          <p:cNvSpPr/>
          <p:nvPr/>
        </p:nvSpPr>
        <p:spPr>
          <a:xfrm>
            <a:off x="888366" y="2846686"/>
            <a:ext cx="4247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a clock in 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sz="2000" dirty="0">
                <a:latin typeface="Helvetica" pitchFamily="2" charset="0"/>
              </a:rPr>
              <a:t>shape of a peacock.</a:t>
            </a:r>
          </a:p>
          <a:p>
            <a:r>
              <a:rPr lang="zh-CN" altLang="en-US" sz="2000" dirty="0">
                <a:latin typeface="Helvetica" pitchFamily="2" charset="0"/>
              </a:rPr>
              <a:t>（</a:t>
            </a:r>
            <a:r>
              <a:rPr lang="ja-JP" altLang="en-US" sz="2000">
                <a:latin typeface="Helvetica" pitchFamily="2" charset="0"/>
              </a:rPr>
              <a:t>一个孔形的时钟</a:t>
            </a:r>
            <a:r>
              <a:rPr lang="zh-CN" altLang="en-US" sz="2000" dirty="0">
                <a:latin typeface="Helvetica" pitchFamily="2" charset="0"/>
              </a:rPr>
              <a:t>）</a:t>
            </a:r>
            <a:endParaRPr lang="ja-JP" altLang="en-US" sz="2000">
              <a:effectLst/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2DEDD-57CA-744D-9739-1E7D2099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6" y="4159294"/>
            <a:ext cx="5822302" cy="23289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8850B8-8F49-FE49-B5F9-83861F86E3DB}"/>
              </a:ext>
            </a:extLst>
          </p:cNvPr>
          <p:cNvSpPr/>
          <p:nvPr/>
        </p:nvSpPr>
        <p:spPr>
          <a:xfrm>
            <a:off x="888366" y="241662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输入</a:t>
            </a:r>
            <a:r>
              <a:rPr lang="zh-CN" altLang="en-US" sz="2400" b="1" dirty="0">
                <a:latin typeface="Helvetica" pitchFamily="2" charset="0"/>
              </a:rPr>
              <a:t>：</a:t>
            </a:r>
            <a:endParaRPr lang="en-US" sz="2400" b="1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9C384-47E1-3F48-801A-1B7D972DA9E7}"/>
              </a:ext>
            </a:extLst>
          </p:cNvPr>
          <p:cNvSpPr/>
          <p:nvPr/>
        </p:nvSpPr>
        <p:spPr>
          <a:xfrm>
            <a:off x="852486" y="358370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输出</a:t>
            </a:r>
            <a:r>
              <a:rPr lang="zh-CN" altLang="en-US" sz="2400" b="1" dirty="0">
                <a:latin typeface="Helvetica" pitchFamily="2" charset="0"/>
              </a:rPr>
              <a:t>：</a:t>
            </a:r>
            <a:endParaRPr lang="en-US" sz="2400" b="1" dirty="0"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1BD0A-5158-EEAA-41D2-FD9280A05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04" y="3670695"/>
            <a:ext cx="4846652" cy="28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5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2F111-08A4-6BE1-A40C-B9EB1C90C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46973-0706-4099-E001-7591FA219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281" y="1690847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多语言预训练模型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AB8BE-BD11-1106-E76B-EBC9AD5288D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77945" y="1370044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1C551-5841-807D-4039-0FB86907CCA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430281" y="2814466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代码预训练模型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13632B-BD7F-D7AE-56CC-2A27AAA15FF4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77945" y="2493663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3862654-F6A8-3C09-04B1-C6E8E3A4856B}"/>
              </a:ext>
            </a:extLst>
          </p:cNvPr>
          <p:cNvSpPr txBox="1">
            <a:spLocks/>
          </p:cNvSpPr>
          <p:nvPr/>
        </p:nvSpPr>
        <p:spPr>
          <a:xfrm>
            <a:off x="4430281" y="3938085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多模态预训练模型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8B5F471-C3DE-0AF2-46A9-BA6DBA05E3F9}"/>
              </a:ext>
            </a:extLst>
          </p:cNvPr>
          <p:cNvSpPr txBox="1">
            <a:spLocks/>
          </p:cNvSpPr>
          <p:nvPr/>
        </p:nvSpPr>
        <p:spPr>
          <a:xfrm>
            <a:off x="3477945" y="3617282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DA3EF7-F062-9034-EE33-A88E0F7F749C}"/>
              </a:ext>
            </a:extLst>
          </p:cNvPr>
          <p:cNvSpPr txBox="1">
            <a:spLocks/>
          </p:cNvSpPr>
          <p:nvPr/>
        </p:nvSpPr>
        <p:spPr>
          <a:xfrm>
            <a:off x="4430281" y="5061704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具身预训练模型</a:t>
            </a:r>
            <a:endParaRPr lang="en-CN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16ABA23-06AA-30FA-698A-6F29F7069720}"/>
              </a:ext>
            </a:extLst>
          </p:cNvPr>
          <p:cNvSpPr txBox="1">
            <a:spLocks/>
          </p:cNvSpPr>
          <p:nvPr/>
        </p:nvSpPr>
        <p:spPr>
          <a:xfrm>
            <a:off x="3477945" y="4740901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21194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6C512-EB59-A424-7950-E98DAEE98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C3745-E095-8746-8337-811B0CC8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15A04-5BA9-B6C6-85E6-E72383B3C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130D80-CF43-F6C5-8271-CCC63E07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426834" cy="481783"/>
          </a:xfrm>
        </p:spPr>
        <p:txBody>
          <a:bodyPr/>
          <a:lstStyle/>
          <a:p>
            <a:r>
              <a:rPr lang="zh-CN" altLang="en-US" dirty="0"/>
              <a:t>具身智能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C59BC-BE1B-8B71-39DB-1A14032D6F7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22325" y="1070857"/>
            <a:ext cx="10979679" cy="5310104"/>
          </a:xfrm>
        </p:spPr>
        <p:txBody>
          <a:bodyPr/>
          <a:lstStyle/>
          <a:p>
            <a:r>
              <a:rPr lang="zh-CN" altLang="en-US" dirty="0"/>
              <a:t>具身智能（</a:t>
            </a:r>
            <a:r>
              <a:rPr lang="en-US" dirty="0"/>
              <a:t>Embodied Artiﬁcial</a:t>
            </a:r>
            <a:r>
              <a:rPr lang="zh-CN" altLang="en-US" dirty="0"/>
              <a:t> </a:t>
            </a:r>
            <a:r>
              <a:rPr lang="en-US" dirty="0" err="1"/>
              <a:t>Intelligence，Embodied</a:t>
            </a:r>
            <a:r>
              <a:rPr lang="en-US" dirty="0"/>
              <a:t> Intelligence </a:t>
            </a:r>
            <a:r>
              <a:rPr lang="zh-CN" altLang="en-US" dirty="0"/>
              <a:t>或 </a:t>
            </a:r>
            <a:r>
              <a:rPr lang="en-US" dirty="0"/>
              <a:t>Embodied AI）</a:t>
            </a:r>
          </a:p>
          <a:p>
            <a:pPr lvl="1"/>
            <a:r>
              <a:rPr lang="zh-CN" altLang="en-US" dirty="0"/>
              <a:t>能够同物理世界进行交互的智能体</a:t>
            </a:r>
            <a:endParaRPr lang="en-US" altLang="zh-CN" dirty="0"/>
          </a:p>
          <a:p>
            <a:r>
              <a:rPr lang="zh-CN" altLang="en-US" dirty="0"/>
              <a:t>通过大语言模型，将人类与机器人交互的指令转化为机器人能够执行的具体动作</a:t>
            </a:r>
            <a:endParaRPr lang="en-US" altLang="zh-CN" dirty="0"/>
          </a:p>
          <a:p>
            <a:pPr lvl="1"/>
            <a:r>
              <a:rPr lang="zh-CN" altLang="en-US" dirty="0"/>
              <a:t>类似人类大脑执行的操作：将复杂的抽象指令转化为一系列简单的具体指令</a:t>
            </a:r>
            <a:endParaRPr lang="en-US" altLang="zh-CN" dirty="0"/>
          </a:p>
          <a:p>
            <a:pPr lvl="1"/>
            <a:r>
              <a:rPr lang="zh-CN" altLang="en-US" dirty="0"/>
              <a:t>类似人类小脑执行的操作：将具体的指令转化为机器人能够实际执行的动作序列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84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B416B-E9C3-5EAE-A6CD-240F747E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44810-B740-8207-133A-5DC7CDBF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435CB-9F0A-FCD0-F75A-FF48BA99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507857" cy="481783"/>
          </a:xfrm>
        </p:spPr>
        <p:txBody>
          <a:bodyPr/>
          <a:lstStyle/>
          <a:p>
            <a:r>
              <a:rPr lang="en-US" dirty="0"/>
              <a:t>RT-1（Robotics Transformer）</a:t>
            </a:r>
            <a:endParaRPr lang="en-C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4586D0-154A-7C69-74BE-0AD61391FCE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6119" y="1926387"/>
            <a:ext cx="10799762" cy="3005226"/>
          </a:xfrm>
        </p:spPr>
      </p:pic>
    </p:spTree>
    <p:extLst>
      <p:ext uri="{BB962C8B-B14F-4D97-AF65-F5344CB8AC3E}">
        <p14:creationId xmlns:p14="http://schemas.microsoft.com/office/powerpoint/2010/main" val="2377148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9AD4F-27F1-9A1A-35F1-C9B0D7C5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650A4-8233-8439-3911-B46609B0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3A1003-4EC5-2E73-B776-1061678C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PaLM</a:t>
            </a:r>
            <a:r>
              <a:rPr lang="en-US" dirty="0"/>
              <a:t>-E</a:t>
            </a:r>
            <a:endParaRPr lang="en-C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6F25CF-1EA9-F182-159E-EF56AA6A9BC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6119" y="1569855"/>
            <a:ext cx="10799762" cy="4035819"/>
          </a:xfrm>
        </p:spPr>
      </p:pic>
    </p:spTree>
    <p:extLst>
      <p:ext uri="{BB962C8B-B14F-4D97-AF65-F5344CB8AC3E}">
        <p14:creationId xmlns:p14="http://schemas.microsoft.com/office/powerpoint/2010/main" val="186096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5C89C-E976-BC25-754A-1BEB38B81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AB663-3DEF-4D1D-3656-7C402567D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281" y="1690847"/>
            <a:ext cx="5167298" cy="453113"/>
          </a:xfrm>
        </p:spPr>
        <p:txBody>
          <a:bodyPr/>
          <a:lstStyle/>
          <a:p>
            <a:r>
              <a:rPr lang="zh-CN" altLang="en-US" dirty="0"/>
              <a:t>多语言预训练模型</a:t>
            </a:r>
            <a:endParaRPr lang="en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429E2-D478-265E-D20F-F15B7B3D37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77945" y="1370044"/>
            <a:ext cx="778752" cy="1035222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C77A8-E776-661B-0F29-F751063B256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430281" y="2814466"/>
            <a:ext cx="5167298" cy="453113"/>
          </a:xfrm>
        </p:spPr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代码预训练模型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24582D-038F-E83C-E2A7-5C66CD0671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77945" y="2493663"/>
            <a:ext cx="778752" cy="1035222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A0AA60B-5505-CADF-0191-F00FC949B4AA}"/>
              </a:ext>
            </a:extLst>
          </p:cNvPr>
          <p:cNvSpPr txBox="1">
            <a:spLocks/>
          </p:cNvSpPr>
          <p:nvPr/>
        </p:nvSpPr>
        <p:spPr>
          <a:xfrm>
            <a:off x="4430281" y="3938085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多模态预训练模型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A84B328-2069-FA44-520B-2485F1CE5E54}"/>
              </a:ext>
            </a:extLst>
          </p:cNvPr>
          <p:cNvSpPr txBox="1">
            <a:spLocks/>
          </p:cNvSpPr>
          <p:nvPr/>
        </p:nvSpPr>
        <p:spPr>
          <a:xfrm>
            <a:off x="3477945" y="3617282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E083DCC-EA32-1ED7-91AB-B8758F58D31F}"/>
              </a:ext>
            </a:extLst>
          </p:cNvPr>
          <p:cNvSpPr txBox="1">
            <a:spLocks/>
          </p:cNvSpPr>
          <p:nvPr/>
        </p:nvSpPr>
        <p:spPr>
          <a:xfrm>
            <a:off x="4430281" y="5061704"/>
            <a:ext cx="5167298" cy="453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具身预训练模型</a:t>
            </a:r>
            <a:endParaRPr lang="en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805C839-D5A4-230D-840F-7B4552A4A368}"/>
              </a:ext>
            </a:extLst>
          </p:cNvPr>
          <p:cNvSpPr txBox="1">
            <a:spLocks/>
          </p:cNvSpPr>
          <p:nvPr/>
        </p:nvSpPr>
        <p:spPr>
          <a:xfrm>
            <a:off x="3477945" y="4740901"/>
            <a:ext cx="778752" cy="10352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02060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BB6A9-9055-9ACD-00D9-DB49BB3E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8B03B-2C36-8CFB-1EA7-7D29BDAAF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DB425D-8201-D49D-07E0-8C0927E1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RT</a:t>
            </a:r>
            <a:r>
              <a:rPr lang="en-US" altLang="zh-CN" dirty="0"/>
              <a:t>-2</a:t>
            </a:r>
            <a:endParaRPr lang="en-C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0C7738-6549-4B80-1978-13E41E56D22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6119" y="1460656"/>
            <a:ext cx="10799762" cy="3936687"/>
          </a:xfrm>
        </p:spPr>
      </p:pic>
    </p:spTree>
    <p:extLst>
      <p:ext uri="{BB962C8B-B14F-4D97-AF65-F5344CB8AC3E}">
        <p14:creationId xmlns:p14="http://schemas.microsoft.com/office/powerpoint/2010/main" val="830899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6DDF4-87D1-1547-BD39-3F20007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参考书</a:t>
            </a:r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F715-D700-F047-B347-BA5D19C0FC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自然语言处理：基于大语言模型的方法</a:t>
            </a:r>
            <a:r>
              <a:rPr lang="en-US" altLang="zh-CN" dirty="0"/>
              <a:t>》</a:t>
            </a:r>
            <a:endParaRPr lang="zh-CN" altLang="en-US" dirty="0"/>
          </a:p>
          <a:p>
            <a:pPr lvl="1"/>
            <a:r>
              <a:rPr lang="zh-CN" altLang="en-US" dirty="0"/>
              <a:t>出版社：电子工业出版社</a:t>
            </a:r>
            <a:endParaRPr lang="en-US" altLang="zh-CN" dirty="0"/>
          </a:p>
          <a:p>
            <a:pPr lvl="1"/>
            <a:r>
              <a:rPr lang="zh-CN" altLang="en-US" dirty="0"/>
              <a:t>作者：车万翔，郭江，崔一鸣  著；刘挺  主审</a:t>
            </a:r>
          </a:p>
          <a:p>
            <a:pPr lvl="1"/>
            <a:r>
              <a:rPr lang="zh-CN" altLang="en-US" dirty="0"/>
              <a:t>书号：</a:t>
            </a:r>
            <a:r>
              <a:rPr lang="en-US" dirty="0"/>
              <a:t>ISBN 978</a:t>
            </a:r>
            <a:r>
              <a:rPr lang="en-US" altLang="zh-CN" dirty="0"/>
              <a:t>-</a:t>
            </a:r>
            <a:r>
              <a:rPr lang="en-US" dirty="0"/>
              <a:t>7</a:t>
            </a:r>
            <a:r>
              <a:rPr lang="en-US" altLang="zh-CN" dirty="0"/>
              <a:t>-</a:t>
            </a:r>
            <a:r>
              <a:rPr lang="en-US" dirty="0"/>
              <a:t>121</a:t>
            </a:r>
            <a:r>
              <a:rPr lang="en-US" altLang="zh-CN" dirty="0"/>
              <a:t>-</a:t>
            </a:r>
            <a:r>
              <a:rPr lang="en-US" dirty="0"/>
              <a:t>49598</a:t>
            </a:r>
            <a:r>
              <a:rPr lang="en-US" altLang="zh-CN" dirty="0"/>
              <a:t>-</a:t>
            </a:r>
            <a:r>
              <a:rPr lang="en-US" dirty="0"/>
              <a:t>4</a:t>
            </a:r>
            <a:endParaRPr lang="en-US" altLang="zh-CN" dirty="0"/>
          </a:p>
          <a:p>
            <a:pPr lvl="1"/>
            <a:r>
              <a:rPr lang="zh-CN" altLang="en-US" dirty="0"/>
              <a:t>出版时间：</a:t>
            </a:r>
            <a:r>
              <a:rPr lang="en-US" altLang="zh-CN" dirty="0"/>
              <a:t>2025.3</a:t>
            </a:r>
          </a:p>
          <a:p>
            <a:pPr lvl="1"/>
            <a:r>
              <a:rPr lang="zh-CN" altLang="en-US" dirty="0"/>
              <a:t>网购链接</a:t>
            </a:r>
            <a:endParaRPr lang="en-US" altLang="zh-CN" dirty="0"/>
          </a:p>
          <a:p>
            <a:pPr lvl="2"/>
            <a:r>
              <a:rPr lang="en-US" altLang="zh-CN" dirty="0">
                <a:hlinkClick r:id="rId2"/>
              </a:rPr>
              <a:t>https://item.jd.com/14395393.html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书中代码</a:t>
            </a:r>
            <a:endParaRPr lang="en-US" altLang="zh-CN" dirty="0"/>
          </a:p>
          <a:p>
            <a:pPr lvl="2"/>
            <a:r>
              <a:rPr lang="en-US" dirty="0">
                <a:hlinkClick r:id="rId3"/>
              </a:rPr>
              <a:t>https://github.com/HIT-SCIR/llm-nlp-book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50F003-4F46-834B-B55D-84E20BFA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F7B-0B60-7941-9FEF-718469D6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7" name="Picture 6" descr="A book with text on it&#10;&#10;AI-generated content may be incorrect.">
            <a:extLst>
              <a:ext uri="{FF2B5EF4-FFF2-40B4-BE49-F238E27FC236}">
                <a16:creationId xmlns:a16="http://schemas.microsoft.com/office/drawing/2014/main" id="{1D20D29B-8A34-D6F6-AC0B-5D64BD6CA4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39" y="1070857"/>
            <a:ext cx="4472584" cy="43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3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BB09A-B15B-4965-B751-9075DD9A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谢 谢！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45D51A-8209-4663-86D4-4B08C45CB30B}"/>
              </a:ext>
            </a:extLst>
          </p:cNvPr>
          <p:cNvSpPr/>
          <p:nvPr/>
        </p:nvSpPr>
        <p:spPr>
          <a:xfrm>
            <a:off x="-1038688" y="3216887"/>
            <a:ext cx="4497517" cy="3780859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27D71-4C0B-F144-9A57-819B330D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9571" y="173694"/>
            <a:ext cx="1977984" cy="2808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52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A7FC9-FA75-B34F-8A0E-D6EFD397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5C63A-D2E9-6B4A-821C-AB78A6EB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F9184E-9847-9346-949B-0A55768F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背景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F1A1A1-35BA-0645-8E91-507F7DFFDA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世界上有超过</a:t>
            </a:r>
            <a:r>
              <a:rPr lang="en-US" altLang="zh-CN" dirty="0">
                <a:solidFill>
                  <a:srgbClr val="C00000"/>
                </a:solidFill>
              </a:rPr>
              <a:t>7,000</a:t>
            </a:r>
            <a:r>
              <a:rPr lang="zh-CN" altLang="en-US" dirty="0"/>
              <a:t>种语言，除少数语言外，绝大部分语言仅存在少量甚至不存在任何标注数据</a:t>
            </a:r>
          </a:p>
          <a:p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F54C1-E92A-4A84-7A1D-816943E938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57" y="2239652"/>
            <a:ext cx="4196778" cy="269902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BCEC228-0044-0B26-55AF-EB4B7319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66" y="2239652"/>
            <a:ext cx="6154538" cy="269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9B9FB31-D134-A1E3-0D34-6AF7AC0C1034}"/>
              </a:ext>
            </a:extLst>
          </p:cNvPr>
          <p:cNvSpPr txBox="1"/>
          <p:nvPr/>
        </p:nvSpPr>
        <p:spPr>
          <a:xfrm>
            <a:off x="1430918" y="5097179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105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https://commons.wikimedia.org/wiki/File:Main_world_languages.png</a:t>
            </a:r>
            <a:r>
              <a:rPr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AD967-73A7-26F5-B2F4-2BE20261BB78}"/>
              </a:ext>
            </a:extLst>
          </p:cNvPr>
          <p:cNvSpPr txBox="1"/>
          <p:nvPr/>
        </p:nvSpPr>
        <p:spPr>
          <a:xfrm>
            <a:off x="8688171" y="5176141"/>
            <a:ext cx="21468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0" i="0" u="none" strike="noStrike" dirty="0">
                <a:solidFill>
                  <a:srgbClr val="3EB0E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Joshi et al. (2020).</a:t>
            </a:r>
            <a:endParaRPr lang="en-CN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234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A7FC9-FA75-B34F-8A0E-D6EFD397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5C63A-D2E9-6B4A-821C-AB78A6EB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F9184E-9847-9346-949B-0A55768F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背景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F1A1A1-35BA-0645-8E91-507F7DFFDA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数据分布的长尾现象</a:t>
            </a:r>
            <a:r>
              <a:rPr lang="zh-CN" altLang="en-US" dirty="0"/>
              <a:t>（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A7780-8BF9-4141-8844-944D3F5FD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81" y="1711520"/>
            <a:ext cx="7866206" cy="43561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F45F8A-9143-C04D-AA58-FE56CBF984F0}"/>
              </a:ext>
            </a:extLst>
          </p:cNvPr>
          <p:cNvSpPr/>
          <p:nvPr/>
        </p:nvSpPr>
        <p:spPr>
          <a:xfrm>
            <a:off x="6907736" y="611888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cre</a:t>
            </a:r>
            <a:r>
              <a:rPr lang="en-US" altLang="zh-CN" dirty="0"/>
              <a:t>dit</a:t>
            </a:r>
            <a:r>
              <a:rPr lang="en-US" dirty="0"/>
              <a:t>: Graham </a:t>
            </a:r>
            <a:r>
              <a:rPr lang="en-US" dirty="0" err="1"/>
              <a:t>Neubig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B81B07-A154-8842-AAE9-2EE42EF6E4DA}"/>
              </a:ext>
            </a:extLst>
          </p:cNvPr>
          <p:cNvGrpSpPr/>
          <p:nvPr/>
        </p:nvGrpSpPr>
        <p:grpSpPr>
          <a:xfrm>
            <a:off x="3932550" y="2075601"/>
            <a:ext cx="6407337" cy="872290"/>
            <a:chOff x="5014275" y="2075601"/>
            <a:chExt cx="6407337" cy="8722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ED0051-9598-C54A-8C8E-08836AC8E922}"/>
                </a:ext>
              </a:extLst>
            </p:cNvPr>
            <p:cNvSpPr/>
            <p:nvPr/>
          </p:nvSpPr>
          <p:spPr>
            <a:xfrm>
              <a:off x="5014275" y="2116894"/>
              <a:ext cx="278501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C00000"/>
                  </a:solidFill>
                </a:rPr>
                <a:t>源语言</a:t>
              </a:r>
              <a:endParaRPr lang="en-US" sz="2400" dirty="0">
                <a:solidFill>
                  <a:srgbClr val="C00000"/>
                </a:solidFill>
              </a:endParaRPr>
            </a:p>
            <a:p>
              <a:r>
                <a:rPr lang="zh-CN" altLang="en-US" sz="2400" dirty="0">
                  <a:solidFill>
                    <a:srgbClr val="C00000"/>
                  </a:solidFill>
                </a:rPr>
                <a:t>（</a:t>
              </a:r>
              <a:r>
                <a:rPr lang="en-US" altLang="zh-CN" sz="2400" dirty="0">
                  <a:solidFill>
                    <a:srgbClr val="C00000"/>
                  </a:solidFill>
                </a:rPr>
                <a:t>Rich-Resource</a:t>
              </a:r>
              <a:r>
                <a:rPr lang="zh-CN" altLang="en-US" sz="2400" dirty="0">
                  <a:solidFill>
                    <a:srgbClr val="C00000"/>
                  </a:solidFill>
                </a:rPr>
                <a:t>）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D94F6E-E87B-4E47-9AE8-81DC7E9918D8}"/>
                </a:ext>
              </a:extLst>
            </p:cNvPr>
            <p:cNvSpPr/>
            <p:nvPr/>
          </p:nvSpPr>
          <p:spPr>
            <a:xfrm>
              <a:off x="8636593" y="2116893"/>
              <a:ext cx="278501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C00000"/>
                  </a:solidFill>
                </a:rPr>
                <a:t>目标语言</a:t>
              </a:r>
              <a:endParaRPr lang="en-US" sz="2400" dirty="0">
                <a:solidFill>
                  <a:srgbClr val="C00000"/>
                </a:solidFill>
              </a:endParaRPr>
            </a:p>
            <a:p>
              <a:pPr algn="ctr"/>
              <a:r>
                <a:rPr lang="zh-CN" altLang="en-US" sz="2400" dirty="0">
                  <a:solidFill>
                    <a:srgbClr val="C00000"/>
                  </a:solidFill>
                </a:rPr>
                <a:t>（</a:t>
              </a:r>
              <a:r>
                <a:rPr lang="en-US" altLang="zh-CN" sz="2400" dirty="0">
                  <a:solidFill>
                    <a:srgbClr val="C00000"/>
                  </a:solidFill>
                </a:rPr>
                <a:t>Low-Resource</a:t>
              </a:r>
              <a:r>
                <a:rPr lang="zh-CN" altLang="en-US" sz="2400" dirty="0">
                  <a:solidFill>
                    <a:srgbClr val="C00000"/>
                  </a:solidFill>
                </a:rPr>
                <a:t>）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675194-8A71-FD41-B146-2632B48351A2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7799294" y="2532392"/>
              <a:ext cx="837299" cy="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02667C-8B5B-9E4F-862D-B1AC0CAA75F7}"/>
                </a:ext>
              </a:extLst>
            </p:cNvPr>
            <p:cNvSpPr txBox="1"/>
            <p:nvPr/>
          </p:nvSpPr>
          <p:spPr>
            <a:xfrm>
              <a:off x="7897623" y="20756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迁移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87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B2608-AD1F-3642-B9ED-3DEC3783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2E1E6-FA59-4641-BBCC-CE3EDE08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EF0798-B14D-4247-A1EC-E8B45651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多语言</a:t>
            </a:r>
            <a:r>
              <a:rPr lang="en-US" altLang="zh-CN" dirty="0" err="1"/>
              <a:t>BERT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341659-E803-5E4E-92B2-BFED97B4C7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Mult</a:t>
            </a:r>
            <a:r>
              <a:rPr lang="en-US" altLang="zh-CN" dirty="0"/>
              <a:t>ilingual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</a:p>
          <a:p>
            <a:pPr lvl="1"/>
            <a:r>
              <a:rPr lang="en-US" dirty="0">
                <a:hlinkClick r:id="rId2"/>
              </a:rPr>
              <a:t>https://github.com/google-research/bert/blob/master/multilingual.md</a:t>
            </a:r>
            <a:endParaRPr lang="en-US" dirty="0"/>
          </a:p>
          <a:p>
            <a:pPr lvl="1"/>
            <a:r>
              <a:rPr lang="zh-CN" altLang="en-US" dirty="0"/>
              <a:t>统一的多语言表示空间（</a:t>
            </a:r>
            <a:r>
              <a:rPr lang="en-US" altLang="zh-CN" dirty="0"/>
              <a:t>104</a:t>
            </a:r>
            <a:r>
              <a:rPr lang="zh-CN" altLang="en-US" dirty="0"/>
              <a:t>种语言）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为什么有效？</a:t>
            </a:r>
            <a:endParaRPr lang="en-US" altLang="zh-CN" dirty="0"/>
          </a:p>
          <a:p>
            <a:pPr lvl="2"/>
            <a:r>
              <a:rPr lang="zh-CN" altLang="en-US" dirty="0"/>
              <a:t>语言的混合使用（</a:t>
            </a:r>
            <a:r>
              <a:rPr lang="en-US" altLang="zh-CN" dirty="0"/>
              <a:t>Code-Switch</a:t>
            </a:r>
            <a:r>
              <a:rPr lang="zh-CN" altLang="en-US" dirty="0"/>
              <a:t>现象）</a:t>
            </a:r>
            <a:endParaRPr lang="en-US" altLang="zh-CN" dirty="0"/>
          </a:p>
          <a:p>
            <a:pPr lvl="2"/>
            <a:r>
              <a:rPr lang="zh-CN" altLang="en-US" dirty="0"/>
              <a:t>共享子词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0FB30-E07F-D24E-A342-526A7A5F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20" y="2573616"/>
            <a:ext cx="9460800" cy="22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6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B8E43-E806-5448-9A61-4C8C54AA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88D9A-BD88-8546-B0B4-8022D13AE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41E23-200E-F848-A897-9084843C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跨语言预训练语言模型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544426-0BA3-6740-81A2-465E97D25E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XLM</a:t>
            </a:r>
            <a:r>
              <a:rPr lang="zh-CN" altLang="en-US" dirty="0"/>
              <a:t> （</a:t>
            </a:r>
            <a:r>
              <a:rPr lang="en-US" altLang="zh-CN" dirty="0" err="1"/>
              <a:t>Lample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Conneau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NeurIPS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dirty="0" err="1"/>
              <a:t>翻译语言模型</a:t>
            </a:r>
            <a:r>
              <a:rPr lang="zh-CN" altLang="en-US" dirty="0"/>
              <a:t>（</a:t>
            </a:r>
            <a:r>
              <a:rPr lang="en-US" altLang="zh-CN" dirty="0"/>
              <a:t>Translation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Modeling,</a:t>
            </a:r>
            <a:r>
              <a:rPr lang="zh-CN" altLang="en-US" dirty="0"/>
              <a:t> </a:t>
            </a:r>
            <a:r>
              <a:rPr lang="en-US" altLang="zh-CN" dirty="0"/>
              <a:t>TLM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依赖双语平行句对</a:t>
            </a:r>
            <a:endParaRPr lang="en-US" dirty="0"/>
          </a:p>
          <a:p>
            <a:pPr lvl="2"/>
            <a:r>
              <a:rPr lang="en-US" dirty="0" err="1"/>
              <a:t>大规模平行句对获取难度较高</a:t>
            </a:r>
            <a:endParaRPr lang="en-US" dirty="0"/>
          </a:p>
          <a:p>
            <a:pPr lvl="2"/>
            <a:r>
              <a:rPr lang="en-US" dirty="0" err="1"/>
              <a:t>受限于</a:t>
            </a:r>
            <a:r>
              <a:rPr lang="zh-CN" altLang="en-US" dirty="0"/>
              <a:t>句子级上下文（篇章</a:t>
            </a:r>
            <a:r>
              <a:rPr lang="en-US" altLang="zh-CN" dirty="0"/>
              <a:t>/</a:t>
            </a:r>
            <a:r>
              <a:rPr lang="zh-CN" altLang="en-US" dirty="0"/>
              <a:t>文档级平行数据更为稀少）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76C56-7215-5046-BDF7-3273CB23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104" y="2046344"/>
            <a:ext cx="6757838" cy="28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0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C24F9-14B3-9D4F-911E-52AE0165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85AEE-72B6-0943-A930-1B668A54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BDF98C-7113-574D-877A-BCAF649B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应用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F0705-0895-CF41-AA94-3C54401204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零样本迁移</a:t>
            </a:r>
            <a:r>
              <a:rPr lang="zh-CN" altLang="en-US" dirty="0"/>
              <a:t>（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dirty="0" err="1"/>
              <a:t>将</a:t>
            </a:r>
            <a:r>
              <a:rPr lang="en-US" b="1" dirty="0" err="1">
                <a:solidFill>
                  <a:srgbClr val="C00000"/>
                </a:solidFill>
              </a:rPr>
              <a:t>源语言</a:t>
            </a:r>
            <a:r>
              <a:rPr lang="zh-CN" altLang="en-US" dirty="0"/>
              <a:t>（资源丰富，如英语）上训练得到的模型直接应用于</a:t>
            </a:r>
            <a:r>
              <a:rPr lang="zh-CN" altLang="en-US" b="1" dirty="0">
                <a:solidFill>
                  <a:srgbClr val="C00000"/>
                </a:solidFill>
              </a:rPr>
              <a:t>目标语言</a:t>
            </a:r>
            <a:r>
              <a:rPr lang="zh-CN" altLang="en-US" dirty="0"/>
              <a:t>（通常为资源稀缺语言）</a:t>
            </a:r>
            <a:endParaRPr lang="en-US" altLang="zh-CN" dirty="0"/>
          </a:p>
          <a:p>
            <a:pPr lvl="1"/>
            <a:r>
              <a:rPr lang="en-US" altLang="zh-CN" dirty="0"/>
              <a:t>XTREME</a:t>
            </a:r>
            <a:r>
              <a:rPr lang="zh-CN" altLang="en-US" dirty="0"/>
              <a:t>基准测试集（</a:t>
            </a:r>
            <a:r>
              <a:rPr lang="en-US" altLang="zh-CN" dirty="0"/>
              <a:t>Hu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ICML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CBB91-D4C9-F045-B33B-51E681A6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63" y="2894222"/>
            <a:ext cx="8107375" cy="34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43247-B4F3-1B11-51B9-C1C705A4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C2A1E-86F3-5E49-6144-61E0A4F52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25E12D-B291-6266-435C-6A20A75B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多语言大模型的进展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60FC15-567D-D290-9324-29106253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95" y="1093292"/>
            <a:ext cx="10481718" cy="49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919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20473</TotalTime>
  <Words>1620</Words>
  <Application>Microsoft Macintosh PowerPoint</Application>
  <PresentationFormat>Widescreen</PresentationFormat>
  <Paragraphs>354</Paragraphs>
  <Slides>32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-apple-system</vt:lpstr>
      <vt:lpstr>等线</vt:lpstr>
      <vt:lpstr>Microsoft YaHei</vt:lpstr>
      <vt:lpstr>Microsoft YaHei</vt:lpstr>
      <vt:lpstr>Arial</vt:lpstr>
      <vt:lpstr>Helvetica</vt:lpstr>
      <vt:lpstr>Impact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背景</vt:lpstr>
      <vt:lpstr>背景</vt:lpstr>
      <vt:lpstr>多语言BERT</vt:lpstr>
      <vt:lpstr>跨语言预训练语言模型</vt:lpstr>
      <vt:lpstr>应用</vt:lpstr>
      <vt:lpstr>多语言大模型的进展</vt:lpstr>
      <vt:lpstr>PowerPoint Presentation</vt:lpstr>
      <vt:lpstr>自然语言模型中加入编程语言的意义</vt:lpstr>
      <vt:lpstr>自然语言模型中加入编程语言的意义</vt:lpstr>
      <vt:lpstr>代表性代码大模型</vt:lpstr>
      <vt:lpstr>代码的特性</vt:lpstr>
      <vt:lpstr>面向代码的应用</vt:lpstr>
      <vt:lpstr>代码大模型（Code LLMs）</vt:lpstr>
      <vt:lpstr>基于代码的应用</vt:lpstr>
      <vt:lpstr>PowerPoint Presentation</vt:lpstr>
      <vt:lpstr>背景</vt:lpstr>
      <vt:lpstr>掩码图像模型——VideoBERT</vt:lpstr>
      <vt:lpstr>掩码图像模型—— VL-BERT</vt:lpstr>
      <vt:lpstr>基于对比学习的多模态预训练模型 ——CLIP，ALIGN</vt:lpstr>
      <vt:lpstr>图到文预训练模型</vt:lpstr>
      <vt:lpstr>图到文预训练模型——Flamingo</vt:lpstr>
      <vt:lpstr>图像或视频生成——DALL・E</vt:lpstr>
      <vt:lpstr>PowerPoint Presentation</vt:lpstr>
      <vt:lpstr>具身智能</vt:lpstr>
      <vt:lpstr>RT-1（Robotics Transformer）</vt:lpstr>
      <vt:lpstr>PaLM-E</vt:lpstr>
      <vt:lpstr>RT-2</vt:lpstr>
      <vt:lpstr>参考书</vt:lpstr>
      <vt:lpstr>谢 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Wanxiang Che</cp:lastModifiedBy>
  <cp:revision>902</cp:revision>
  <dcterms:created xsi:type="dcterms:W3CDTF">2020-10-10T02:02:30Z</dcterms:created>
  <dcterms:modified xsi:type="dcterms:W3CDTF">2025-04-13T13:58:28Z</dcterms:modified>
</cp:coreProperties>
</file>